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17"/>
  </p:notesMasterIdLst>
  <p:handoutMasterIdLst>
    <p:handoutMasterId r:id="rId18"/>
  </p:handoutMasterIdLst>
  <p:sldIdLst>
    <p:sldId id="1467" r:id="rId6"/>
    <p:sldId id="1466" r:id="rId7"/>
    <p:sldId id="813" r:id="rId8"/>
    <p:sldId id="1468" r:id="rId9"/>
    <p:sldId id="1471" r:id="rId10"/>
    <p:sldId id="1476" r:id="rId11"/>
    <p:sldId id="1487" r:id="rId12"/>
    <p:sldId id="1482" r:id="rId13"/>
    <p:sldId id="1475" r:id="rId14"/>
    <p:sldId id="1478" r:id="rId15"/>
    <p:sldId id="1492" r:id="rId16"/>
  </p:sldIdLst>
  <p:sldSz cx="9906000" cy="6858000" type="A4"/>
  <p:notesSz cx="6797675" cy="9928225"/>
  <p:custDataLst>
    <p:tags r:id="rId19"/>
  </p:custDataLst>
  <p:defaultTextStyle>
    <a:defPPr>
      <a:defRPr lang="es-E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6">
          <p15:clr>
            <a:srgbClr val="A4A3A4"/>
          </p15:clr>
        </p15:guide>
        <p15:guide id="2" orient="horz" pos="4178" userDrawn="1">
          <p15:clr>
            <a:srgbClr val="A4A3A4"/>
          </p15:clr>
        </p15:guide>
        <p15:guide id="3" orient="horz" pos="3906" userDrawn="1">
          <p15:clr>
            <a:srgbClr val="A4A3A4"/>
          </p15:clr>
        </p15:guide>
        <p15:guide id="4" pos="153">
          <p15:clr>
            <a:srgbClr val="A4A3A4"/>
          </p15:clr>
        </p15:guide>
        <p15:guide id="5" pos="609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er Somolinos, Enrique" initials="MSE" lastIdx="0" clrIdx="0"/>
  <p:cmAuthor id="1" name="Mansilla Rodriguez, Monica" initials="MRM" lastIdx="0" clrIdx="1">
    <p:extLst>
      <p:ext uri="{19B8F6BF-5375-455C-9EA6-DF929625EA0E}">
        <p15:presenceInfo xmlns:p15="http://schemas.microsoft.com/office/powerpoint/2012/main" userId="S-1-5-21-4115243902-1487815929-4185229153-5402" providerId="AD"/>
      </p:ext>
    </p:extLst>
  </p:cmAuthor>
  <p:cmAuthor id="2" name="Mansilla Rodriguez, Monica" initials="MRM [2]" lastIdx="0" clrIdx="2">
    <p:extLst>
      <p:ext uri="{19B8F6BF-5375-455C-9EA6-DF929625EA0E}">
        <p15:presenceInfo xmlns:p15="http://schemas.microsoft.com/office/powerpoint/2012/main" userId="S::mmrodriguez@enaire.es::532309f7-bf94-4f8c-82c7-e83e9e4a90eb" providerId="AD"/>
      </p:ext>
    </p:extLst>
  </p:cmAuthor>
  <p:cmAuthor id="3" name="Soler Matute, Concepcion" initials="SMC" lastIdx="0" clrIdx="3">
    <p:extLst>
      <p:ext uri="{19B8F6BF-5375-455C-9EA6-DF929625EA0E}">
        <p15:presenceInfo xmlns:p15="http://schemas.microsoft.com/office/powerpoint/2012/main" userId="S::csoler@enaire.es::84d99436-ed78-4ac6-a139-9b256be669d2" providerId="AD"/>
      </p:ext>
    </p:extLst>
  </p:cmAuthor>
  <p:cmAuthor id="4" name="Monica Mansilla" initials="MRM" lastIdx="0" clrIdx="4">
    <p:extLst>
      <p:ext uri="{19B8F6BF-5375-455C-9EA6-DF929625EA0E}">
        <p15:presenceInfo xmlns:p15="http://schemas.microsoft.com/office/powerpoint/2012/main" userId="Monica Mansilla" providerId="None"/>
      </p:ext>
    </p:extLst>
  </p:cmAuthor>
  <p:cmAuthor id="5" name="Matey Rodriguez, Nuria" initials="MRN" lastIdx="0" clrIdx="5">
    <p:extLst>
      <p:ext uri="{19B8F6BF-5375-455C-9EA6-DF929625EA0E}">
        <p15:presenceInfo xmlns:p15="http://schemas.microsoft.com/office/powerpoint/2012/main" userId="S::nmatey@enaire.es::774cd4f6-5336-4cbc-b440-3cad64ea9d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1V>
      <a:tcStyle>
        <a:tcBdr>
          <a:top>
            <a:lnRef idx="1">
              <a:schemeClr val="accent2"/>
            </a:lnRef>
          </a:top>
          <a:bottom>
            <a:lnRef idx="1">
              <a:schemeClr val="accent2"/>
            </a:lnRef>
          </a:bottom>
        </a:tcBdr>
        <a:fill>
          <a:solidFill>
            <a:schemeClr val="accent2">
              <a:alpha val="40000"/>
            </a:schemeClr>
          </a:solidFill>
        </a:fill>
      </a:tcStyle>
    </a:band1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1V>
      <a:tcStyle>
        <a:tcBdr>
          <a:top>
            <a:lnRef idx="1">
              <a:schemeClr val="accent3"/>
            </a:lnRef>
          </a:top>
          <a:bottom>
            <a:lnRef idx="1">
              <a:schemeClr val="accent3"/>
            </a:lnRef>
          </a:bottom>
        </a:tcBdr>
        <a:fill>
          <a:solidFill>
            <a:schemeClr val="accent3">
              <a:alpha val="40000"/>
            </a:schemeClr>
          </a:solidFill>
        </a:fill>
      </a:tcStyle>
    </a:band1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1V>
      <a:tcStyle>
        <a:tcBdr>
          <a:top>
            <a:lnRef idx="1">
              <a:schemeClr val="accent4"/>
            </a:lnRef>
          </a:top>
          <a:bottom>
            <a:lnRef idx="1">
              <a:schemeClr val="accent4"/>
            </a:lnRef>
          </a:bottom>
        </a:tcBdr>
        <a:fill>
          <a:solidFill>
            <a:schemeClr val="accent4">
              <a:alpha val="40000"/>
            </a:schemeClr>
          </a:solidFill>
        </a:fill>
      </a:tcStyle>
    </a:band1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11" autoAdjust="0"/>
    <p:restoredTop sz="96395" autoAdjust="0"/>
  </p:normalViewPr>
  <p:slideViewPr>
    <p:cSldViewPr snapToGrid="0" snapToObjects="1" showGuides="1">
      <p:cViewPr varScale="1">
        <p:scale>
          <a:sx n="86" d="100"/>
          <a:sy n="86" d="100"/>
        </p:scale>
        <p:origin x="1507" y="58"/>
      </p:cViewPr>
      <p:guideLst>
        <p:guide orient="horz" pos="1146"/>
        <p:guide orient="horz" pos="4178"/>
        <p:guide orient="horz" pos="3906"/>
        <p:guide pos="153"/>
        <p:guide pos="6095"/>
      </p:guideLst>
    </p:cSldViewPr>
  </p:slideViewPr>
  <p:outlineViewPr>
    <p:cViewPr>
      <p:scale>
        <a:sx n="33" d="100"/>
        <a:sy n="33" d="100"/>
      </p:scale>
      <p:origin x="0" y="976"/>
    </p:cViewPr>
  </p:outlineViewPr>
  <p:notesTextViewPr>
    <p:cViewPr>
      <p:scale>
        <a:sx n="100" d="100"/>
        <a:sy n="100" d="100"/>
      </p:scale>
      <p:origin x="0" y="0"/>
    </p:cViewPr>
  </p:notesTextViewPr>
  <p:sorterViewPr>
    <p:cViewPr>
      <p:scale>
        <a:sx n="66" d="100"/>
        <a:sy n="66" d="100"/>
      </p:scale>
      <p:origin x="0" y="4230"/>
    </p:cViewPr>
  </p:sorterViewPr>
  <p:notesViewPr>
    <p:cSldViewPr snapToGrid="0" snapToObjects="1">
      <p:cViewPr varScale="1">
        <p:scale>
          <a:sx n="74" d="100"/>
          <a:sy n="74" d="100"/>
        </p:scale>
        <p:origin x="3192"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 Pg. 7'!$A$2</c:f>
              <c:strCache>
                <c:ptCount val="1"/>
                <c:pt idx="0">
                  <c:v>in millions of €:</c:v>
                </c:pt>
              </c:strCache>
            </c:strRef>
          </c:tx>
          <c:spPr>
            <a:solidFill>
              <a:srgbClr val="00244A"/>
            </a:solidFill>
            <a:ln>
              <a:solidFill>
                <a:srgbClr val="00224C"/>
              </a:solidFill>
            </a:ln>
            <a:effectLst/>
          </c:spPr>
          <c:invertIfNegative val="0"/>
          <c:dPt>
            <c:idx val="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9344-4367-954D-190842F5EC5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'Tabla Pg. 7'!$B$1:$F$1</c:f>
              <c:numCache>
                <c:formatCode>General</c:formatCode>
                <c:ptCount val="5"/>
                <c:pt idx="0">
                  <c:v>2018</c:v>
                </c:pt>
                <c:pt idx="1">
                  <c:v>2019</c:v>
                </c:pt>
                <c:pt idx="2">
                  <c:v>2020</c:v>
                </c:pt>
                <c:pt idx="3">
                  <c:v>2021</c:v>
                </c:pt>
                <c:pt idx="4">
                  <c:v>2022</c:v>
                </c:pt>
              </c:numCache>
            </c:numRef>
          </c:cat>
          <c:val>
            <c:numRef>
              <c:f>'Tabla Pg. 7'!$B$2:$F$2</c:f>
              <c:numCache>
                <c:formatCode>0.00</c:formatCode>
                <c:ptCount val="5"/>
                <c:pt idx="0">
                  <c:v>257.97422457003</c:v>
                </c:pt>
                <c:pt idx="1">
                  <c:v>254.2038685839</c:v>
                </c:pt>
                <c:pt idx="2">
                  <c:v>213.90950626</c:v>
                </c:pt>
                <c:pt idx="3">
                  <c:v>214.91575803000001</c:v>
                </c:pt>
                <c:pt idx="4">
                  <c:v>244.11448426999999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9344-4367-954D-190842F5EC52}"/>
            </c:ext>
          </c:extLst>
        </c:ser>
        <c:dLbls>
          <c:showLegendKey val="0"/>
          <c:showVal val="0"/>
          <c:showCatName val="0"/>
          <c:showSerName val="0"/>
          <c:showPercent val="0"/>
          <c:showBubbleSize val="0"/>
        </c:dLbls>
        <c:gapWidth val="219"/>
        <c:overlap val="-27"/>
        <c:axId val="523792856"/>
        <c:axId val="523799336"/>
      </c:barChart>
      <c:catAx>
        <c:axId val="52379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523799336"/>
        <c:crosses val="autoZero"/>
        <c:auto val="0"/>
        <c:lblAlgn val="ctr"/>
        <c:lblOffset val="100"/>
        <c:noMultiLvlLbl val="0"/>
      </c:catAx>
      <c:valAx>
        <c:axId val="523799336"/>
        <c:scaling>
          <c:orientation val="minMax"/>
        </c:scaling>
        <c:delete val="1"/>
        <c:axPos val="l"/>
        <c:majorGridlines>
          <c:spPr>
            <a:ln w="9525" cap="flat" cmpd="sng" algn="ctr">
              <a:solidFill>
                <a:schemeClr val="bg1"/>
              </a:solidFill>
              <a:round/>
            </a:ln>
            <a:effectLst/>
          </c:spPr>
        </c:majorGridlines>
        <c:numFmt formatCode="0.00" sourceLinked="1"/>
        <c:majorTickMark val="none"/>
        <c:minorTickMark val="none"/>
        <c:tickLblPos val="nextTo"/>
        <c:crossAx val="523792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ofPieChart>
        <c:ofPieType val="pie"/>
        <c:varyColors val="1"/>
        <c:ser>
          <c:idx val="0"/>
          <c:order val="0"/>
          <c:spPr>
            <a:ln w="88900"/>
          </c:spPr>
          <c:dPt>
            <c:idx val="0"/>
            <c:bubble3D val="0"/>
            <c:spPr>
              <a:solidFill>
                <a:srgbClr val="8AE9FF"/>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4B4F-4CDC-B440-1A3E95164572}"/>
              </c:ext>
            </c:extLst>
          </c:dPt>
          <c:dPt>
            <c:idx val="1"/>
            <c:bubble3D val="0"/>
            <c:spPr>
              <a:solidFill>
                <a:srgbClr val="DEEEFF"/>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4B4F-4CDC-B440-1A3E95164572}"/>
              </c:ext>
            </c:extLst>
          </c:dPt>
          <c:dPt>
            <c:idx val="2"/>
            <c:bubble3D val="0"/>
            <c:spPr>
              <a:solidFill>
                <a:srgbClr val="266BFF"/>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4B4F-4CDC-B440-1A3E95164572}"/>
              </c:ext>
            </c:extLst>
          </c:dPt>
          <c:dPt>
            <c:idx val="3"/>
            <c:bubble3D val="0"/>
            <c:spPr>
              <a:solidFill>
                <a:srgbClr val="003AB9"/>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4B4F-4CDC-B440-1A3E95164572}"/>
              </c:ext>
            </c:extLst>
          </c:dPt>
          <c:dPt>
            <c:idx val="4"/>
            <c:bubble3D val="0"/>
            <c:spPr>
              <a:solidFill>
                <a:srgbClr val="D4E1FF"/>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4B4F-4CDC-B440-1A3E95164572}"/>
              </c:ext>
            </c:extLst>
          </c:dPt>
          <c:dPt>
            <c:idx val="5"/>
            <c:bubble3D val="0"/>
            <c:spPr>
              <a:solidFill>
                <a:srgbClr val="92B8FF"/>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4B4F-4CDC-B440-1A3E95164572}"/>
              </c:ext>
            </c:extLst>
          </c:dPt>
          <c:dPt>
            <c:idx val="6"/>
            <c:bubble3D val="0"/>
            <c:spPr>
              <a:solidFill>
                <a:srgbClr val="002677"/>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D-4B4F-4CDC-B440-1A3E95164572}"/>
              </c:ext>
            </c:extLst>
          </c:dPt>
          <c:dLbls>
            <c:dLbl>
              <c:idx val="0"/>
              <c:layout>
                <c:manualLayout>
                  <c:x val="-0.11824970692396164"/>
                  <c:y val="-0.1984352320432663"/>
                </c:manualLayout>
              </c:layout>
              <c:tx>
                <c:rich>
                  <a:bodyPr/>
                  <a:lstStyle/>
                  <a:p>
                    <a:r>
                      <a:rPr lang="en-US" sz="800" b="1" baseline="0" dirty="0">
                        <a:solidFill>
                          <a:schemeClr val="tx1"/>
                        </a:solidFill>
                        <a:latin typeface="Arial" panose="020B0604020202020204" pitchFamily="34" charset="0"/>
                        <a:cs typeface="Arial" panose="020B0604020202020204" pitchFamily="34" charset="0"/>
                      </a:rPr>
                      <a:t>Corp Tax</a:t>
                    </a:r>
                  </a:p>
                  <a:p>
                    <a:r>
                      <a:rPr lang="en-US" sz="800" b="1" baseline="0" dirty="0">
                        <a:solidFill>
                          <a:schemeClr val="tx1"/>
                        </a:solidFill>
                        <a:latin typeface="Arial" panose="020B0604020202020204" pitchFamily="34" charset="0"/>
                        <a:cs typeface="Arial" panose="020B0604020202020204" pitchFamily="34" charset="0"/>
                      </a:rPr>
                      <a:t> 23.34%</a:t>
                    </a:r>
                  </a:p>
                  <a:p>
                    <a:r>
                      <a:rPr lang="en-US" sz="800" b="1" baseline="0" dirty="0">
                        <a:solidFill>
                          <a:schemeClr val="tx1"/>
                        </a:solidFill>
                        <a:latin typeface="Arial" panose="020B0604020202020204" pitchFamily="34" charset="0"/>
                        <a:cs typeface="Arial" panose="020B0604020202020204" pitchFamily="34" charset="0"/>
                      </a:rPr>
                      <a:t>56.4 M€</a:t>
                    </a:r>
                  </a:p>
                </c:rich>
              </c:tx>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1-4B4F-4CDC-B440-1A3E95164572}"/>
                </c:ext>
              </c:extLst>
            </c:dLbl>
            <c:dLbl>
              <c:idx val="1"/>
              <c:layout>
                <c:manualLayout>
                  <c:x val="0.1418364942073822"/>
                  <c:y val="0.20366345345973969"/>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fld id="{EC0B5080-F09F-45B3-91B4-92584AC27A44}" type="CATEGORYNAME">
                      <a:rPr lang="it-IT" sz="800" b="1">
                        <a:solidFill>
                          <a:srgbClr val="00224C"/>
                        </a:solidFill>
                        <a:latin typeface="Arial" panose="020B0604020202020204" pitchFamily="34" charset="0"/>
                        <a:cs typeface="Arial" panose="020B0604020202020204" pitchFamily="34" charset="0"/>
                      </a:rPr>
                      <a:pPr>
                        <a:defRPr sz="800" b="0" i="0" u="none" strike="noStrike" kern="1200" baseline="0">
                          <a:solidFill>
                            <a:srgbClr val="00224C"/>
                          </a:solidFill>
                          <a:latin typeface="Arial" panose="020B0604020202020204" pitchFamily="34" charset="0"/>
                          <a:ea typeface="+mn-ea"/>
                          <a:cs typeface="Arial" panose="020B0604020202020204" pitchFamily="34" charset="0"/>
                        </a:defRPr>
                      </a:pPr>
                      <a:t>[NOMBRE DE CATEGORÍA]</a:t>
                    </a:fld>
                    <a:endParaRPr lang="it-IT" sz="800" b="1" dirty="0">
                      <a:solidFill>
                        <a:srgbClr val="00224C"/>
                      </a:solidFill>
                      <a:latin typeface="Arial" panose="020B0604020202020204" pitchFamily="34" charset="0"/>
                      <a:cs typeface="Arial" panose="020B0604020202020204" pitchFamily="34" charset="0"/>
                    </a:endParaRPr>
                  </a:p>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r>
                      <a:rPr lang="it-IT" sz="800" b="1" baseline="0" dirty="0">
                        <a:solidFill>
                          <a:srgbClr val="00224C"/>
                        </a:solidFill>
                        <a:latin typeface="Arial" panose="020B0604020202020204" pitchFamily="34" charset="0"/>
                        <a:cs typeface="Arial" panose="020B0604020202020204" pitchFamily="34" charset="0"/>
                      </a:rPr>
                      <a:t>68.66%</a:t>
                    </a:r>
                  </a:p>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r>
                      <a:rPr lang="it-IT" sz="800" b="1" baseline="0" dirty="0">
                        <a:solidFill>
                          <a:srgbClr val="00224C"/>
                        </a:solidFill>
                        <a:latin typeface="Arial" panose="020B0604020202020204" pitchFamily="34" charset="0"/>
                        <a:cs typeface="Arial" panose="020B0604020202020204" pitchFamily="34" charset="0"/>
                      </a:rPr>
                      <a:t>165.9 M€</a:t>
                    </a:r>
                  </a:p>
                </c:rich>
              </c:tx>
              <c:spPr>
                <a:noFill/>
                <a:ln>
                  <a:noFill/>
                </a:ln>
                <a:effectLst/>
              </c:spPr>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13913529999999999"/>
                      <c:h val="0.19107569999999999"/>
                    </c:manualLayout>
                  </c15:layout>
                  <c15:dlblFieldTable/>
                  <c15:showDataLabelsRange val="0"/>
                </c:ext>
                <c:ext xmlns:c16="http://schemas.microsoft.com/office/drawing/2014/chart" uri="{C3380CC4-5D6E-409C-BE32-E72D297353CC}">
                  <c16:uniqueId val="{00000003-4B4F-4CDC-B440-1A3E95164572}"/>
                </c:ext>
              </c:extLst>
            </c:dLbl>
            <c:dLbl>
              <c:idx val="2"/>
              <c:layout>
                <c:manualLayout>
                  <c:x val="4.9516502767801285E-3"/>
                  <c:y val="-1.0104936547577381E-2"/>
                </c:manualLayout>
              </c:layout>
              <c:tx>
                <c:rich>
                  <a:bodyPr/>
                  <a:lstStyle/>
                  <a:p>
                    <a:fld id="{DEA888D4-2B28-4167-8124-B977488E9AA0}" type="CATEGORYNAME">
                      <a:rPr lang="en-US" sz="800" b="1">
                        <a:solidFill>
                          <a:schemeClr val="tx1"/>
                        </a:solidFill>
                        <a:latin typeface="Arial" panose="020B0604020202020204" pitchFamily="34" charset="0"/>
                        <a:cs typeface="Arial" panose="020B0604020202020204" pitchFamily="34" charset="0"/>
                      </a:rPr>
                      <a:pPr/>
                      <a:t>[NOMBRE DE CATEGORÍA]</a:t>
                    </a:fld>
                    <a:endParaRPr lang="en-US" sz="800" b="1" baseline="0" dirty="0">
                      <a:solidFill>
                        <a:schemeClr val="tx1"/>
                      </a:solidFill>
                      <a:latin typeface="Arial" panose="020B0604020202020204" pitchFamily="34" charset="0"/>
                      <a:cs typeface="Arial" panose="020B0604020202020204" pitchFamily="34" charset="0"/>
                    </a:endParaRPr>
                  </a:p>
                  <a:p>
                    <a:r>
                      <a:rPr lang="en-US" sz="800" b="1" baseline="0" dirty="0">
                        <a:solidFill>
                          <a:schemeClr val="tx1"/>
                        </a:solidFill>
                        <a:latin typeface="Arial" panose="020B0604020202020204" pitchFamily="34" charset="0"/>
                        <a:cs typeface="Arial" panose="020B0604020202020204" pitchFamily="34" charset="0"/>
                      </a:rPr>
                      <a:t>17.56%</a:t>
                    </a:r>
                  </a:p>
                  <a:p>
                    <a:r>
                      <a:rPr lang="en-US" sz="800" b="1" baseline="0" dirty="0">
                        <a:solidFill>
                          <a:schemeClr val="tx1"/>
                        </a:solidFill>
                        <a:latin typeface="Arial" panose="020B0604020202020204" pitchFamily="34" charset="0"/>
                        <a:cs typeface="Arial" panose="020B0604020202020204" pitchFamily="34" charset="0"/>
                      </a:rPr>
                      <a:t>3.4 M€</a:t>
                    </a:r>
                  </a:p>
                </c:rich>
              </c:tx>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5-4B4F-4CDC-B440-1A3E95164572}"/>
                </c:ext>
              </c:extLst>
            </c:dLbl>
            <c:dLbl>
              <c:idx val="3"/>
              <c:tx>
                <c:rich>
                  <a:bodyPr/>
                  <a:lstStyle/>
                  <a:p>
                    <a:fld id="{6F562904-3F43-4EAD-BFEE-06DBAD4DA7F6}" type="CATEGORYNAME">
                      <a:rPr lang="en-US" sz="800" b="1">
                        <a:solidFill>
                          <a:schemeClr val="tx1"/>
                        </a:solidFill>
                        <a:latin typeface="Arial" panose="020B0604020202020204" pitchFamily="34" charset="0"/>
                        <a:cs typeface="Arial" panose="020B0604020202020204" pitchFamily="34" charset="0"/>
                      </a:rPr>
                      <a:pPr/>
                      <a:t>[NOMBRE DE CATEGORÍA]</a:t>
                    </a:fld>
                    <a:endParaRPr lang="en-US" sz="800" b="1" dirty="0">
                      <a:solidFill>
                        <a:schemeClr val="tx1"/>
                      </a:solidFill>
                      <a:latin typeface="Arial" panose="020B0604020202020204" pitchFamily="34" charset="0"/>
                      <a:cs typeface="Arial" panose="020B0604020202020204" pitchFamily="34" charset="0"/>
                    </a:endParaRPr>
                  </a:p>
                  <a:p>
                    <a:r>
                      <a:rPr lang="en-US" sz="800" b="1" baseline="0" dirty="0">
                        <a:solidFill>
                          <a:schemeClr val="tx1"/>
                        </a:solidFill>
                        <a:latin typeface="Arial" panose="020B0604020202020204" pitchFamily="34" charset="0"/>
                        <a:cs typeface="Arial" panose="020B0604020202020204" pitchFamily="34" charset="0"/>
                      </a:rPr>
                      <a:t>4.92%</a:t>
                    </a:r>
                  </a:p>
                  <a:p>
                    <a:r>
                      <a:rPr lang="en-US" sz="800" b="1" baseline="0" dirty="0">
                        <a:solidFill>
                          <a:schemeClr val="tx1"/>
                        </a:solidFill>
                        <a:latin typeface="Arial" panose="020B0604020202020204" pitchFamily="34" charset="0"/>
                        <a:cs typeface="Arial" panose="020B0604020202020204" pitchFamily="34" charset="0"/>
                      </a:rPr>
                      <a:t> </a:t>
                    </a:r>
                    <a:fld id="{33B5925D-A4F2-404F-95DD-5BADABA175F7}" type="VALUE">
                      <a:rPr lang="en-US" sz="800" b="1" baseline="0" smtClean="0">
                        <a:solidFill>
                          <a:schemeClr val="tx1"/>
                        </a:solidFill>
                        <a:latin typeface="Arial" panose="020B0604020202020204" pitchFamily="34" charset="0"/>
                        <a:cs typeface="Arial" panose="020B0604020202020204" pitchFamily="34" charset="0"/>
                      </a:rPr>
                      <a:pPr/>
                      <a:t>[VALOR]</a:t>
                    </a:fld>
                    <a:r>
                      <a:rPr lang="en-US" sz="800" b="1" baseline="0" dirty="0">
                        <a:solidFill>
                          <a:schemeClr val="tx1"/>
                        </a:solidFill>
                        <a:latin typeface="Arial" panose="020B0604020202020204" pitchFamily="34" charset="0"/>
                        <a:cs typeface="Arial" panose="020B0604020202020204" pitchFamily="34" charset="0"/>
                      </a:rPr>
                      <a:t> M€</a:t>
                    </a:r>
                  </a:p>
                </c:rich>
              </c:tx>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7-4B4F-4CDC-B440-1A3E95164572}"/>
                </c:ext>
              </c:extLst>
            </c:dLbl>
            <c:dLbl>
              <c:idx val="4"/>
              <c:layout>
                <c:manualLayout>
                  <c:x val="0.15548913180828094"/>
                  <c:y val="3.3170871436595917E-2"/>
                </c:manualLayout>
              </c:layout>
              <c:tx>
                <c:rich>
                  <a:bodyPr/>
                  <a:lstStyle/>
                  <a:p>
                    <a:r>
                      <a:rPr lang="en-US" sz="800" b="1" baseline="0" dirty="0">
                        <a:solidFill>
                          <a:schemeClr val="tx1"/>
                        </a:solidFill>
                        <a:latin typeface="Arial" panose="020B0604020202020204" pitchFamily="34" charset="0"/>
                        <a:cs typeface="Arial" panose="020B0604020202020204" pitchFamily="34" charset="0"/>
                      </a:rPr>
                      <a:t>Radioelectric tax</a:t>
                    </a:r>
                  </a:p>
                  <a:p>
                    <a:r>
                      <a:rPr lang="en-US" sz="800" b="1" baseline="0" dirty="0">
                        <a:solidFill>
                          <a:schemeClr val="tx1"/>
                        </a:solidFill>
                        <a:latin typeface="Arial" panose="020B0604020202020204" pitchFamily="34" charset="0"/>
                        <a:cs typeface="Arial" panose="020B0604020202020204" pitchFamily="34" charset="0"/>
                      </a:rPr>
                      <a:t>54.32%</a:t>
                    </a:r>
                  </a:p>
                  <a:p>
                    <a:r>
                      <a:rPr lang="en-US" sz="800" b="1" baseline="0" dirty="0">
                        <a:solidFill>
                          <a:schemeClr val="tx1"/>
                        </a:solidFill>
                        <a:latin typeface="Arial" panose="020B0604020202020204" pitchFamily="34" charset="0"/>
                        <a:cs typeface="Arial" panose="020B0604020202020204" pitchFamily="34" charset="0"/>
                      </a:rPr>
                      <a:t>10.5 M€</a:t>
                    </a:r>
                  </a:p>
                </c:rich>
              </c:tx>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9-4B4F-4CDC-B440-1A3E95164572}"/>
                </c:ext>
              </c:extLst>
            </c:dLbl>
            <c:dLbl>
              <c:idx val="5"/>
              <c:layout>
                <c:manualLayout>
                  <c:x val="1.3339338824152946E-2"/>
                  <c:y val="-2.4656390771269798E-2"/>
                </c:manualLayout>
              </c:layout>
              <c:tx>
                <c:rich>
                  <a:bodyPr/>
                  <a:lstStyle/>
                  <a:p>
                    <a:r>
                      <a:rPr lang="en-US" sz="800" b="1" baseline="0" dirty="0">
                        <a:solidFill>
                          <a:schemeClr val="tx1"/>
                        </a:solidFill>
                        <a:latin typeface="Arial" panose="020B0604020202020204" pitchFamily="34" charset="0"/>
                        <a:cs typeface="Arial" panose="020B0604020202020204" pitchFamily="34" charset="0"/>
                      </a:rPr>
                      <a:t>Rest</a:t>
                    </a:r>
                  </a:p>
                  <a:p>
                    <a:r>
                      <a:rPr lang="en-US" sz="800" b="1" baseline="0" dirty="0">
                        <a:solidFill>
                          <a:schemeClr val="tx1"/>
                        </a:solidFill>
                        <a:latin typeface="Arial" panose="020B0604020202020204" pitchFamily="34" charset="0"/>
                        <a:cs typeface="Arial" panose="020B0604020202020204" pitchFamily="34" charset="0"/>
                      </a:rPr>
                      <a:t> 23.20%</a:t>
                    </a:r>
                  </a:p>
                  <a:p>
                    <a:r>
                      <a:rPr lang="en-US" sz="800" b="1" baseline="0" dirty="0">
                        <a:solidFill>
                          <a:schemeClr val="tx1"/>
                        </a:solidFill>
                        <a:latin typeface="Arial" panose="020B0604020202020204" pitchFamily="34" charset="0"/>
                        <a:cs typeface="Arial" panose="020B0604020202020204" pitchFamily="34" charset="0"/>
                      </a:rPr>
                      <a:t>4.5 M€</a:t>
                    </a:r>
                  </a:p>
                </c:rich>
              </c:tx>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B-4B4F-4CDC-B440-1A3E95164572}"/>
                </c:ext>
              </c:extLst>
            </c:dLbl>
            <c:dLbl>
              <c:idx val="6"/>
              <c:layout>
                <c:manualLayout>
                  <c:x val="-5.243147537112236E-2"/>
                  <c:y val="5.2032517269253731E-3"/>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r>
                      <a:rPr lang="en-US" sz="800" b="1" baseline="0" dirty="0">
                        <a:solidFill>
                          <a:srgbClr val="00224C"/>
                        </a:solidFill>
                        <a:latin typeface="Arial" panose="020B0604020202020204" pitchFamily="34" charset="0"/>
                        <a:cs typeface="Arial" panose="020B0604020202020204" pitchFamily="34" charset="0"/>
                      </a:rPr>
                      <a:t>Local Taxes</a:t>
                    </a:r>
                  </a:p>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r>
                      <a:rPr lang="en-US" sz="800" b="1" baseline="0" dirty="0">
                        <a:solidFill>
                          <a:srgbClr val="00224C"/>
                        </a:solidFill>
                        <a:latin typeface="Arial" panose="020B0604020202020204" pitchFamily="34" charset="0"/>
                        <a:cs typeface="Arial" panose="020B0604020202020204" pitchFamily="34" charset="0"/>
                      </a:rPr>
                      <a:t> 7.99%</a:t>
                    </a:r>
                  </a:p>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r>
                      <a:rPr lang="en-US" sz="800" b="1" baseline="0" dirty="0">
                        <a:solidFill>
                          <a:srgbClr val="00224C"/>
                        </a:solidFill>
                        <a:latin typeface="Arial" panose="020B0604020202020204" pitchFamily="34" charset="0"/>
                        <a:cs typeface="Arial" panose="020B0604020202020204" pitchFamily="34" charset="0"/>
                      </a:rPr>
                      <a:t>19.3 M€</a:t>
                    </a:r>
                  </a:p>
                </c:rich>
              </c:tx>
              <c:spPr>
                <a:noFill/>
                <a:ln>
                  <a:noFill/>
                </a:ln>
                <a:effectLst/>
              </c:spPr>
              <c:dLblPos val="bestFit"/>
              <c:showLegendKey val="0"/>
              <c:showVal val="1"/>
              <c:showCatName val="1"/>
              <c:showSerName val="0"/>
              <c:showPercent val="1"/>
              <c:showBubbleSize val="0"/>
              <c:separator>; </c:separator>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0.18702640000000001"/>
                      <c:h val="0.14762810000000001"/>
                    </c:manualLayout>
                  </c15:layout>
                  <c15:showDataLabelsRange val="0"/>
                </c:ext>
                <c:ext xmlns:c16="http://schemas.microsoft.com/office/drawing/2014/chart" uri="{C3380CC4-5D6E-409C-BE32-E72D297353CC}">
                  <c16:uniqueId val="{0000000D-4B4F-4CDC-B440-1A3E9516457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224C"/>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'8''!$A$1:$A$6</c:f>
              <c:strCache>
                <c:ptCount val="6"/>
                <c:pt idx="0">
                  <c:v>CORP. TAX</c:v>
                </c:pt>
                <c:pt idx="1">
                  <c:v>VAT + IGI INC.</c:v>
                </c:pt>
                <c:pt idx="2">
                  <c:v>IBI (Prop. Tax)</c:v>
                </c:pt>
                <c:pt idx="3">
                  <c:v>IAE (Tax on Econ. Act.)</c:v>
                </c:pt>
                <c:pt idx="4">
                  <c:v>RADIOELECTRIC TAX</c:v>
                </c:pt>
                <c:pt idx="5">
                  <c:v>REST</c:v>
                </c:pt>
              </c:strCache>
            </c:strRef>
          </c:cat>
          <c:val>
            <c:numRef>
              <c:f>'8''!$B$1:$B$6</c:f>
              <c:numCache>
                <c:formatCode>#,##0.0</c:formatCode>
                <c:ptCount val="6"/>
                <c:pt idx="0">
                  <c:v>56.398674583800002</c:v>
                </c:pt>
                <c:pt idx="1">
                  <c:v>165.8891371</c:v>
                </c:pt>
                <c:pt idx="2">
                  <c:v>3.39</c:v>
                </c:pt>
                <c:pt idx="3">
                  <c:v>0.95</c:v>
                </c:pt>
                <c:pt idx="4">
                  <c:v>10.49</c:v>
                </c:pt>
                <c:pt idx="5">
                  <c:v>4.4800000000000004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4B4F-4CDC-B440-1A3E95164572}"/>
            </c:ext>
          </c:extLst>
        </c:ser>
        <c:ser>
          <c:idx val="1"/>
          <c:order val="1"/>
          <c:dPt>
            <c:idx val="0"/>
            <c:bubble3D val="0"/>
            <c:spPr>
              <a:solidFill>
                <a:schemeClr val="accent1">
                  <a:shade val="5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0-4B4F-4CDC-B440-1A3E95164572}"/>
              </c:ext>
            </c:extLst>
          </c:dPt>
          <c:dPt>
            <c:idx val="1"/>
            <c:bubble3D val="0"/>
            <c:spPr>
              <a:solidFill>
                <a:schemeClr val="accent1">
                  <a:shade val="7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2-4B4F-4CDC-B440-1A3E95164572}"/>
              </c:ext>
            </c:extLst>
          </c:dPt>
          <c:dPt>
            <c:idx val="2"/>
            <c:bubble3D val="0"/>
            <c:spPr>
              <a:solidFill>
                <a:schemeClr val="accent1">
                  <a:shade val="9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4-4B4F-4CDC-B440-1A3E95164572}"/>
              </c:ext>
            </c:extLst>
          </c:dPt>
          <c:dPt>
            <c:idx val="3"/>
            <c:bubble3D val="0"/>
            <c:spPr>
              <a:solidFill>
                <a:schemeClr val="accent1">
                  <a:tint val="9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6-4B4F-4CDC-B440-1A3E95164572}"/>
              </c:ext>
            </c:extLst>
          </c:dPt>
          <c:dPt>
            <c:idx val="4"/>
            <c:bubble3D val="0"/>
            <c:spPr>
              <a:solidFill>
                <a:schemeClr val="accent1">
                  <a:tint val="7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8-4B4F-4CDC-B440-1A3E95164572}"/>
              </c:ext>
            </c:extLst>
          </c:dPt>
          <c:dPt>
            <c:idx val="5"/>
            <c:bubble3D val="0"/>
            <c:spPr>
              <a:solidFill>
                <a:schemeClr val="accent1">
                  <a:tint val="5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A-4B4F-4CDC-B440-1A3E95164572}"/>
              </c:ext>
            </c:extLst>
          </c:dPt>
          <c:dPt>
            <c:idx val="6"/>
            <c:bubble3D val="0"/>
            <c:spPr>
              <a:solidFill>
                <a:schemeClr val="accent1">
                  <a:tint val="30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C-4B4F-4CDC-B440-1A3E95164572}"/>
              </c:ext>
            </c:extLst>
          </c:dPt>
          <c:cat>
            <c:strRef>
              <c:f>'8''!$A$1:$A$6</c:f>
              <c:strCache>
                <c:ptCount val="6"/>
                <c:pt idx="0">
                  <c:v>CORP. TAX</c:v>
                </c:pt>
                <c:pt idx="1">
                  <c:v>VAT + IGI INC.</c:v>
                </c:pt>
                <c:pt idx="2">
                  <c:v>IBI (Prop. Tax)</c:v>
                </c:pt>
                <c:pt idx="3">
                  <c:v>IAE (Tax on Econ. Act.)</c:v>
                </c:pt>
                <c:pt idx="4">
                  <c:v>RADIOELECTRIC TAX</c:v>
                </c:pt>
                <c:pt idx="5">
                  <c:v>REST</c:v>
                </c:pt>
              </c:strCache>
            </c:strRef>
          </c:cat>
          <c:val>
            <c:numRef>
              <c:f>'8''!$C$1:$C$6</c:f>
              <c:numCache>
                <c:formatCode>General</c:formatCode>
                <c:ptCount val="6"/>
                <c:pt idx="2" formatCode="0.00%">
                  <c:v>0.17555670636975701</c:v>
                </c:pt>
                <c:pt idx="3" formatCode="0.00%">
                  <c:v>4.91973070947695E-2</c:v>
                </c:pt>
                <c:pt idx="4" formatCode="0.00%">
                  <c:v>0.54324184360435002</c:v>
                </c:pt>
                <c:pt idx="5" formatCode="0.00%">
                  <c:v>0.23200414293112401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D-4B4F-4CDC-B440-1A3E95164572}"/>
            </c:ext>
          </c:extLst>
        </c:ser>
        <c:dLbls>
          <c:showLegendKey val="0"/>
          <c:showVal val="0"/>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01600"/>
          </c:spPr>
          <c:dPt>
            <c:idx val="0"/>
            <c:bubble3D val="0"/>
            <c:spPr>
              <a:solidFill>
                <a:srgbClr val="002677"/>
              </a:solidFill>
              <a:ln w="889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2622-4AFD-9CB6-AE82C011D9E4}"/>
              </c:ext>
            </c:extLst>
          </c:dPt>
          <c:dPt>
            <c:idx val="1"/>
            <c:bubble3D val="0"/>
            <c:spPr>
              <a:solidFill>
                <a:srgbClr val="DEEEFF"/>
              </a:solidFill>
              <a:ln w="10160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2622-4AFD-9CB6-AE82C011D9E4}"/>
              </c:ext>
            </c:extLst>
          </c:dPt>
          <c:dLbls>
            <c:dLbl>
              <c:idx val="0"/>
              <c:tx>
                <c:rich>
                  <a:bodyPr/>
                  <a:lstStyle/>
                  <a:p>
                    <a:fld id="{EE4F69D1-CE4B-40CF-BB21-091638581866}" type="CATEGORYNAME">
                      <a:rPr lang="en-US">
                        <a:solidFill>
                          <a:schemeClr val="bg1"/>
                        </a:solidFill>
                      </a:rPr>
                      <a:pPr/>
                      <a:t>[NOMBRE DE CATEGORÍA]</a:t>
                    </a:fld>
                    <a:r>
                      <a:rPr lang="en-US" baseline="0" dirty="0">
                        <a:solidFill>
                          <a:schemeClr val="bg1"/>
                        </a:solidFill>
                      </a:rPr>
                      <a:t>
</a:t>
                    </a:r>
                    <a:fld id="{AD6F123B-1C87-4E38-85BC-77DDBA1FD351}" type="PERCENTAGE">
                      <a:rPr lang="en-US" baseline="0" smtClean="0">
                        <a:solidFill>
                          <a:schemeClr val="bg1"/>
                        </a:solidFill>
                      </a:rPr>
                      <a:pPr/>
                      <a:t>[PORCENTAJE]</a:t>
                    </a:fld>
                    <a:endParaRPr lang="en-US" baseline="0" dirty="0">
                      <a:solidFill>
                        <a:schemeClr val="bg1"/>
                      </a:solidFill>
                    </a:endParaRPr>
                  </a:p>
                  <a:p>
                    <a:r>
                      <a:rPr lang="en-US" baseline="0" dirty="0">
                        <a:solidFill>
                          <a:schemeClr val="bg1"/>
                        </a:solidFill>
                      </a:rPr>
                      <a:t>812.5 M€</a:t>
                    </a:r>
                  </a:p>
                </c:rich>
              </c:tx>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1-2622-4AFD-9CB6-AE82C011D9E4}"/>
                </c:ext>
              </c:extLst>
            </c:dLbl>
            <c:dLbl>
              <c:idx val="1"/>
              <c:tx>
                <c:rich>
                  <a:bodyPr/>
                  <a:lstStyle/>
                  <a:p>
                    <a:fld id="{BA394023-7827-4EB4-A384-C7DAA20518F5}" type="CATEGORYNAME">
                      <a:rPr lang="en-US"/>
                      <a:pPr/>
                      <a:t>[NOMBRE DE CATEGORÍA]</a:t>
                    </a:fld>
                    <a:r>
                      <a:rPr lang="en-US" baseline="0" dirty="0"/>
                      <a:t>
</a:t>
                    </a:r>
                    <a:fld id="{895E7219-1782-4239-B21B-BC4B8CFB7FD2}" type="PERCENTAGE">
                      <a:rPr lang="en-US" baseline="0" smtClean="0"/>
                      <a:pPr/>
                      <a:t>[PORCENTAJE]</a:t>
                    </a:fld>
                    <a:endParaRPr lang="en-US" baseline="0" dirty="0"/>
                  </a:p>
                  <a:p>
                    <a:r>
                      <a:rPr lang="en-US" baseline="0" dirty="0"/>
                      <a:t>131.0 M€</a:t>
                    </a:r>
                  </a:p>
                </c:rich>
              </c:tx>
              <c:showLegendKey val="0"/>
              <c:showVal val="0"/>
              <c:showCatName val="1"/>
              <c:showSerName val="0"/>
              <c:showPercent val="1"/>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dlblFieldTable/>
                  <c15:showDataLabelsRange val="0"/>
                </c:ext>
                <c:ext xmlns:c16="http://schemas.microsoft.com/office/drawing/2014/chart" uri="{C3380CC4-5D6E-409C-BE32-E72D297353CC}">
                  <c16:uniqueId val="{00000003-2622-4AFD-9CB6-AE82C011D9E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rgbClr val="00224C"/>
                    </a:solidFill>
                    <a:latin typeface="Arial" panose="020B0604020202020204" pitchFamily="34" charset="0"/>
                    <a:ea typeface="+mn-ea"/>
                    <a:cs typeface="Arial" panose="020B0604020202020204" pitchFamily="34" charset="0"/>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Consejo!$A$2:$A$3</c:f>
              <c:strCache>
                <c:ptCount val="2"/>
                <c:pt idx="0">
                  <c:v>IRPF (Personal Income Tax)</c:v>
                </c:pt>
                <c:pt idx="1">
                  <c:v>VAT CHARGED</c:v>
                </c:pt>
              </c:strCache>
            </c:strRef>
          </c:cat>
          <c:val>
            <c:numRef>
              <c:f>Consejo!$B$2:$B$3</c:f>
              <c:numCache>
                <c:formatCode>#,##0.00</c:formatCode>
                <c:ptCount val="2"/>
                <c:pt idx="0">
                  <c:v>812532709.84000003</c:v>
                </c:pt>
                <c:pt idx="1">
                  <c:v>130990734.38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2622-4AFD-9CB6-AE82C011D9E4}"/>
            </c:ext>
          </c:extLst>
        </c:ser>
        <c:dLbls>
          <c:showLegendKey val="0"/>
          <c:showVal val="0"/>
          <c:showCatName val="0"/>
          <c:showSerName val="0"/>
          <c:showPercent val="0"/>
          <c:showBubbleSize val="0"/>
          <c:showLeaderLines val="1"/>
        </c:dLbls>
        <c:firstSliceAng val="320"/>
      </c:pieChart>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084486231207848E-2"/>
          <c:y val="0.11372378468513489"/>
          <c:w val="0.95754945278167725"/>
          <c:h val="0.70110994577407837"/>
        </c:manualLayout>
      </c:layout>
      <c:barChart>
        <c:barDir val="col"/>
        <c:grouping val="stacked"/>
        <c:varyColors val="0"/>
        <c:ser>
          <c:idx val="0"/>
          <c:order val="0"/>
          <c:tx>
            <c:strRef>
              <c:f>'TABLA pg.12'!$B$21</c:f>
              <c:strCache>
                <c:ptCount val="1"/>
                <c:pt idx="0">
                  <c:v>R&amp;D BASE</c:v>
                </c:pt>
              </c:strCache>
            </c:strRef>
          </c:tx>
          <c:spPr>
            <a:pattFill prst="narHorz">
              <a:fgClr>
                <a:srgbClr val="00B0F0"/>
              </a:fgClr>
              <a:bgClr>
                <a:schemeClr val="bg1"/>
              </a:bgClr>
            </a:pattFill>
            <a:ln>
              <a:noFill/>
            </a:ln>
            <a:effectLst>
              <a:innerShdw blurRad="114300">
                <a:srgbClr val="8A8DA9"/>
              </a:innerShdw>
            </a:effectLst>
          </c:spPr>
          <c:invertIfNegative val="0"/>
          <c:cat>
            <c:strRef>
              <c:f>'TABLA pg.12'!$A$22:$A$26</c:f>
              <c:strCache>
                <c:ptCount val="5"/>
                <c:pt idx="0">
                  <c:v>2018</c:v>
                </c:pt>
                <c:pt idx="1">
                  <c:v>2019</c:v>
                </c:pt>
                <c:pt idx="2">
                  <c:v>2020</c:v>
                </c:pt>
                <c:pt idx="3">
                  <c:v>2021</c:v>
                </c:pt>
                <c:pt idx="4">
                  <c:v>2022*</c:v>
                </c:pt>
              </c:strCache>
            </c:strRef>
          </c:cat>
          <c:val>
            <c:numRef>
              <c:f>'TABLA pg.12'!$B$22:$B$26</c:f>
              <c:numCache>
                <c:formatCode>#,##0</c:formatCode>
                <c:ptCount val="5"/>
                <c:pt idx="0">
                  <c:v>405535.54430269502</c:v>
                </c:pt>
                <c:pt idx="1">
                  <c:v>358377.37</c:v>
                </c:pt>
                <c:pt idx="2">
                  <c:v>1605989.5274938501</c:v>
                </c:pt>
                <c:pt idx="3">
                  <c:v>2030674.57</c:v>
                </c:pt>
                <c:pt idx="4">
                  <c:v>1930775.87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BA0E-42B2-9D11-66C2B67D5C27}"/>
            </c:ext>
          </c:extLst>
        </c:ser>
        <c:ser>
          <c:idx val="1"/>
          <c:order val="1"/>
          <c:tx>
            <c:strRef>
              <c:f>'TABLA pg.12'!$C$21</c:f>
              <c:strCache>
                <c:ptCount val="1"/>
                <c:pt idx="0">
                  <c:v>TAX BASE</c:v>
                </c:pt>
              </c:strCache>
            </c:strRef>
          </c:tx>
          <c:spPr>
            <a:pattFill prst="narHorz">
              <a:fgClr>
                <a:srgbClr val="00224C"/>
              </a:fgClr>
              <a:bgClr>
                <a:schemeClr val="bg1"/>
              </a:bgClr>
            </a:pattFill>
            <a:ln>
              <a:noFill/>
            </a:ln>
            <a:effectLst>
              <a:innerShdw blurRad="114300">
                <a:schemeClr val="accent5">
                  <a:shade val="76000"/>
                </a:schemeClr>
              </a:innerShdw>
            </a:effectLst>
          </c:spPr>
          <c:invertIfNegative val="0"/>
          <c:cat>
            <c:strRef>
              <c:f>'TABLA pg.12'!$A$22:$A$26</c:f>
              <c:strCache>
                <c:ptCount val="5"/>
                <c:pt idx="0">
                  <c:v>2018</c:v>
                </c:pt>
                <c:pt idx="1">
                  <c:v>2019</c:v>
                </c:pt>
                <c:pt idx="2">
                  <c:v>2020</c:v>
                </c:pt>
                <c:pt idx="3">
                  <c:v>2021</c:v>
                </c:pt>
                <c:pt idx="4">
                  <c:v>2022*</c:v>
                </c:pt>
              </c:strCache>
            </c:strRef>
          </c:cat>
          <c:val>
            <c:numRef>
              <c:f>'TABLA pg.12'!$C$22:$C$26</c:f>
              <c:numCache>
                <c:formatCode>#,##0</c:formatCode>
                <c:ptCount val="5"/>
                <c:pt idx="0">
                  <c:v>14172364.24</c:v>
                </c:pt>
                <c:pt idx="1">
                  <c:v>14517338.279999999</c:v>
                </c:pt>
                <c:pt idx="2">
                  <c:v>12008876.881231699</c:v>
                </c:pt>
                <c:pt idx="3">
                  <c:v>10035426.66</c:v>
                </c:pt>
                <c:pt idx="4">
                  <c:v>12122237.130000001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A0E-42B2-9D11-66C2B67D5C27}"/>
            </c:ext>
          </c:extLst>
        </c:ser>
        <c:dLbls>
          <c:showLegendKey val="0"/>
          <c:showVal val="0"/>
          <c:showCatName val="0"/>
          <c:showSerName val="0"/>
          <c:showPercent val="0"/>
          <c:showBubbleSize val="0"/>
        </c:dLbls>
        <c:gapWidth val="150"/>
        <c:overlap val="100"/>
        <c:axId val="402793743"/>
        <c:axId val="819929631"/>
      </c:barChart>
      <c:catAx>
        <c:axId val="402793743"/>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050" b="0" i="0" u="none" strike="noStrike" kern="1200" baseline="0" smtId="4294967295">
                <a:solidFill>
                  <a:srgbClr val="00224C"/>
                </a:solidFill>
                <a:latin typeface="Arial" panose="020B0604020202020204" pitchFamily="34" charset="0"/>
                <a:ea typeface="+mn-ea"/>
                <a:cs typeface="Arial" panose="020B0604020202020204" pitchFamily="34" charset="0"/>
              </a:defRPr>
            </a:pPr>
            <a:endParaRPr lang="es-ES"/>
          </a:p>
        </c:txPr>
        <c:crossAx val="819929631"/>
        <c:crosses val="autoZero"/>
        <c:auto val="0"/>
        <c:lblAlgn val="ctr"/>
        <c:lblOffset val="100"/>
        <c:noMultiLvlLbl val="0"/>
      </c:catAx>
      <c:valAx>
        <c:axId val="819929631"/>
        <c:scaling>
          <c:orientation val="minMax"/>
        </c:scaling>
        <c:delete val="1"/>
        <c:axPos val="l"/>
        <c:numFmt formatCode="#,##0\ &quot;€&quot;" sourceLinked="0"/>
        <c:majorTickMark val="none"/>
        <c:minorTickMark val="none"/>
        <c:tickLblPos val="nextTo"/>
        <c:crossAx val="402793743"/>
        <c:crosses val="autoZero"/>
        <c:crossBetween val="between"/>
      </c:valAx>
      <c:spPr>
        <a:noFill/>
        <a:ln>
          <a:noFill/>
        </a:ln>
        <a:effectLst/>
      </c:spPr>
    </c:plotArea>
    <c:legend>
      <c:legendPos val="b"/>
      <c:layout>
        <c:manualLayout>
          <c:xMode val="edge"/>
          <c:yMode val="edge"/>
          <c:x val="1.4962252229452133E-2"/>
          <c:y val="0.91129881143569946"/>
          <c:w val="0.50489537972077558"/>
          <c:h val="6.8599604070186615E-2"/>
        </c:manualLayout>
      </c:layout>
      <c:overlay val="0"/>
      <c:spPr>
        <a:noFill/>
        <a:ln>
          <a:noFill/>
        </a:ln>
        <a:effectLst/>
      </c:spPr>
      <c:txPr>
        <a:bodyPr rot="0" spcFirstLastPara="1" vertOverflow="ellipsis" vert="horz" wrap="square" anchor="ctr" anchorCtr="1"/>
        <a:lstStyle/>
        <a:p>
          <a:pPr>
            <a:defRPr sz="1000" b="0" i="0" u="none" strike="noStrike" kern="1200" baseline="0" smtId="4294967295">
              <a:solidFill>
                <a:srgbClr val="00224C"/>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CAEED-4109-4C98-A6A9-61F41B753B1E}" type="doc">
      <dgm:prSet loTypeId="urn:microsoft.com/office/officeart/2008/layout/PictureStrips" loCatId="list" qsTypeId="urn:microsoft.com/office/officeart/2005/8/quickstyle/simple3" qsCatId="simple" csTypeId="urn:microsoft.com/office/officeart/2005/8/colors/accent5_2" csCatId="accent5" phldr="1"/>
      <dgm:spPr/>
      <dgm:t>
        <a:bodyPr/>
        <a:lstStyle/>
        <a:p>
          <a:endParaRPr lang="es-ES"/>
        </a:p>
      </dgm:t>
    </dgm:pt>
    <dgm:pt modelId="{7FC2950B-776E-4B9C-B84A-5D0C24736507}" type="parTrans" cxnId="{53961628-E04D-452B-A61A-450166304685}">
      <dgm:prSet/>
      <dgm:spPr/>
      <dgm:t>
        <a:bodyPr/>
        <a:lstStyle/>
        <a:p>
          <a:endParaRPr lang="es-ES"/>
        </a:p>
      </dgm:t>
    </dgm:pt>
    <dgm:pt modelId="{1677F5C4-F183-41DB-AE3C-92BE26CAB59B}">
      <dgm:prSet phldrT="[Texto]" custT="1"/>
      <dgm:spPr>
        <a:solidFill>
          <a:schemeClr val="lt1">
            <a:alpha val="40000"/>
            <a:hueOff val="0"/>
            <a:satOff val="0"/>
            <a:lumOff val="0"/>
            <a:alphaOff val="0"/>
          </a:schemeClr>
        </a:solidFill>
        <a:ln>
          <a:noFill/>
        </a:ln>
      </dgm:spPr>
      <dgm:t>
        <a:bodyPr/>
        <a:lstStyle/>
        <a:p>
          <a:pPr marL="0" indent="0">
            <a:buNone/>
          </a:pPr>
          <a:r>
            <a:rPr sz="1400" b="1" u="none" strike="noStrike">
              <a:solidFill>
                <a:srgbClr val="00224C"/>
              </a:solidFill>
              <a:latin typeface="Arial"/>
            </a:rPr>
            <a:t>1. Safety</a:t>
          </a:r>
          <a:endParaRPr lang="es-ES" sz="2700" b="1">
            <a:solidFill>
              <a:srgbClr val="00224C"/>
            </a:solidFill>
          </a:endParaRPr>
        </a:p>
      </dgm:t>
    </dgm:pt>
    <dgm:pt modelId="{E8F6B025-38D2-43F3-A164-90CA42036D73}" type="sibTrans" cxnId="{53961628-E04D-452B-A61A-450166304685}">
      <dgm:prSet/>
      <dgm:spPr/>
      <dgm:t>
        <a:bodyPr/>
        <a:lstStyle/>
        <a:p>
          <a:endParaRPr lang="es-ES"/>
        </a:p>
      </dgm:t>
    </dgm:pt>
    <dgm:pt modelId="{8536366C-FAEF-42FE-920C-FA3B1568883C}" type="parTrans" cxnId="{46A7E5E0-0FD6-4513-9A67-2B7335ABD285}">
      <dgm:prSet/>
      <dgm:spPr/>
      <dgm:t>
        <a:bodyPr/>
        <a:lstStyle/>
        <a:p>
          <a:endParaRPr lang="es-ES"/>
        </a:p>
      </dgm:t>
    </dgm:pt>
    <dgm:pt modelId="{0442F392-50F6-4FDB-9ECB-636C5B67177D}">
      <dgm:prSet phldrT="[Texto]" custT="1"/>
      <dgm:spPr>
        <a:solidFill>
          <a:schemeClr val="lt1">
            <a:alpha val="40000"/>
            <a:hueOff val="0"/>
            <a:satOff val="0"/>
            <a:lumOff val="0"/>
            <a:alphaOff val="0"/>
          </a:schemeClr>
        </a:solidFill>
        <a:ln>
          <a:noFill/>
        </a:ln>
      </dgm:spPr>
      <dgm:t>
        <a:bodyPr/>
        <a:lstStyle/>
        <a:p>
          <a:pPr marL="0">
            <a:buNone/>
          </a:pPr>
          <a:r>
            <a:rPr sz="1400" b="1" u="none" strike="noStrike">
              <a:solidFill>
                <a:srgbClr val="00224C"/>
              </a:solidFill>
              <a:latin typeface="Arial"/>
            </a:rPr>
            <a:t>2. Service quality, scalability and resilience</a:t>
          </a:r>
          <a:endParaRPr lang="es-ES" sz="2700" b="1">
            <a:solidFill>
              <a:srgbClr val="00224C"/>
            </a:solidFill>
          </a:endParaRPr>
        </a:p>
      </dgm:t>
    </dgm:pt>
    <dgm:pt modelId="{C58270EF-70F5-481D-8748-6B5F9E9F99E5}" type="sibTrans" cxnId="{46A7E5E0-0FD6-4513-9A67-2B7335ABD285}">
      <dgm:prSet/>
      <dgm:spPr/>
      <dgm:t>
        <a:bodyPr/>
        <a:lstStyle/>
        <a:p>
          <a:endParaRPr lang="es-ES"/>
        </a:p>
      </dgm:t>
    </dgm:pt>
    <dgm:pt modelId="{D3E26523-6109-4E36-80C9-BB401D04414D}" type="parTrans" cxnId="{947379E8-CA85-4680-87C2-F3CD4E214926}">
      <dgm:prSet/>
      <dgm:spPr/>
      <dgm:t>
        <a:bodyPr/>
        <a:lstStyle/>
        <a:p>
          <a:endParaRPr lang="es-ES"/>
        </a:p>
      </dgm:t>
    </dgm:pt>
    <dgm:pt modelId="{2CF9127A-A203-4C18-A177-9F4A5768AB7D}">
      <dgm:prSet phldrT="[Texto]" custT="1"/>
      <dgm:spPr>
        <a:solidFill>
          <a:schemeClr val="lt1">
            <a:alpha val="40000"/>
            <a:hueOff val="0"/>
            <a:satOff val="0"/>
            <a:lumOff val="0"/>
            <a:alphaOff val="0"/>
          </a:schemeClr>
        </a:solidFill>
        <a:ln>
          <a:noFill/>
        </a:ln>
      </dgm:spPr>
      <dgm:t>
        <a:bodyPr/>
        <a:lstStyle/>
        <a:p>
          <a:pPr marL="0">
            <a:buNone/>
          </a:pPr>
          <a:r>
            <a:rPr sz="1400" b="1" u="none" strike="noStrike">
              <a:solidFill>
                <a:srgbClr val="00224C"/>
              </a:solidFill>
              <a:latin typeface="Arial"/>
            </a:rPr>
            <a:t>3. Sustainability</a:t>
          </a:r>
          <a:endParaRPr lang="es-ES" sz="2700" b="1">
            <a:solidFill>
              <a:srgbClr val="00224C"/>
            </a:solidFill>
          </a:endParaRPr>
        </a:p>
      </dgm:t>
    </dgm:pt>
    <dgm:pt modelId="{E2D71015-C1B8-4EB5-9B8D-9D351F1A0F4D}" type="sibTrans" cxnId="{947379E8-CA85-4680-87C2-F3CD4E214926}">
      <dgm:prSet/>
      <dgm:spPr/>
      <dgm:t>
        <a:bodyPr/>
        <a:lstStyle/>
        <a:p>
          <a:endParaRPr lang="es-ES"/>
        </a:p>
      </dgm:t>
    </dgm:pt>
    <dgm:pt modelId="{D7B982D5-D762-4F62-A0E9-78C299AF37AB}" type="parTrans" cxnId="{A272ECFF-CE2A-4876-8423-690A8FD344DD}">
      <dgm:prSet/>
      <dgm:spPr/>
      <dgm:t>
        <a:bodyPr/>
        <a:lstStyle/>
        <a:p>
          <a:endParaRPr lang="es-ES"/>
        </a:p>
      </dgm:t>
    </dgm:pt>
    <dgm:pt modelId="{CEDFF945-D7DD-4D53-AB41-54A665E2B243}">
      <dgm:prSet phldrT="[Texto]" custT="1"/>
      <dgm:spPr>
        <a:solidFill>
          <a:schemeClr val="lt1">
            <a:alpha val="40000"/>
            <a:hueOff val="0"/>
            <a:satOff val="0"/>
            <a:lumOff val="0"/>
            <a:alphaOff val="0"/>
          </a:schemeClr>
        </a:solidFill>
        <a:ln>
          <a:noFill/>
        </a:ln>
      </dgm:spPr>
      <dgm:t>
        <a:bodyPr/>
        <a:lstStyle/>
        <a:p>
          <a:pPr marL="0">
            <a:buNone/>
          </a:pPr>
          <a:endParaRPr lang="es-ES" sz="2700" b="1" dirty="0">
            <a:solidFill>
              <a:srgbClr val="00224C"/>
            </a:solidFill>
            <a:latin typeface="Arial" panose="020B0604020202020204" pitchFamily="34" charset="0"/>
            <a:cs typeface="Arial" panose="020B0604020202020204" pitchFamily="34" charset="0"/>
          </a:endParaRPr>
        </a:p>
        <a:p>
          <a:pPr marL="0">
            <a:buNone/>
          </a:pPr>
          <a:r>
            <a:rPr sz="1400" b="1" u="none" strike="noStrike" dirty="0">
              <a:solidFill>
                <a:srgbClr val="00224C"/>
              </a:solidFill>
              <a:latin typeface="Arial"/>
            </a:rPr>
            <a:t>4. Business and </a:t>
          </a:r>
          <a:r>
            <a:rPr sz="1400" b="1" u="none" strike="noStrike" dirty="0" err="1">
              <a:solidFill>
                <a:srgbClr val="00224C"/>
              </a:solidFill>
              <a:latin typeface="Arial"/>
            </a:rPr>
            <a:t>internationalisation</a:t>
          </a:r>
          <a:endParaRPr lang="es-ES" sz="2700" b="1" dirty="0">
            <a:solidFill>
              <a:srgbClr val="00224C"/>
            </a:solidFill>
          </a:endParaRPr>
        </a:p>
      </dgm:t>
    </dgm:pt>
    <dgm:pt modelId="{2F065DB3-0CDC-4878-9376-787123D2A677}" type="parTrans" cxnId="{BA56C16D-8EDC-41E9-895D-67C729A44EB2}">
      <dgm:prSet/>
      <dgm:spPr/>
      <dgm:t>
        <a:bodyPr/>
        <a:lstStyle/>
        <a:p>
          <a:endParaRPr lang="es-ES"/>
        </a:p>
      </dgm:t>
    </dgm:pt>
    <dgm:pt modelId="{E894FBD9-9355-4268-BE24-424441E4052D}">
      <dgm:prSet custT="1"/>
      <dgm:spPr>
        <a:solidFill>
          <a:schemeClr val="lt1">
            <a:alpha val="40000"/>
            <a:hueOff val="0"/>
            <a:satOff val="0"/>
            <a:lumOff val="0"/>
            <a:alphaOff val="0"/>
          </a:schemeClr>
        </a:solidFill>
        <a:ln>
          <a:noFill/>
        </a:ln>
      </dgm:spPr>
      <dgm:t>
        <a:bodyPr/>
        <a:lstStyle/>
        <a:p>
          <a:pPr marL="57150" indent="0">
            <a:buNone/>
          </a:pPr>
          <a:endParaRPr lang="es-ES" sz="2100">
            <a:solidFill>
              <a:srgbClr val="00224C"/>
            </a:solidFill>
            <a:effectLst/>
            <a:latin typeface="Arial" panose="020B0604020202020204" pitchFamily="34" charset="0"/>
            <a:cs typeface="Times New Roman" panose="02020603050405020304" pitchFamily="18" charset="0"/>
          </a:endParaRPr>
        </a:p>
      </dgm:t>
    </dgm:pt>
    <dgm:pt modelId="{9C63E16A-91FB-476D-BEF9-80F137953E7E}" type="sibTrans" cxnId="{BA56C16D-8EDC-41E9-895D-67C729A44EB2}">
      <dgm:prSet/>
      <dgm:spPr/>
      <dgm:t>
        <a:bodyPr/>
        <a:lstStyle/>
        <a:p>
          <a:endParaRPr lang="es-ES"/>
        </a:p>
      </dgm:t>
    </dgm:pt>
    <dgm:pt modelId="{2C8378D8-0796-43EA-809F-DD70C000E094}" type="sibTrans" cxnId="{A272ECFF-CE2A-4876-8423-690A8FD344DD}">
      <dgm:prSet/>
      <dgm:spPr/>
      <dgm:t>
        <a:bodyPr/>
        <a:lstStyle/>
        <a:p>
          <a:endParaRPr lang="es-ES"/>
        </a:p>
      </dgm:t>
    </dgm:pt>
    <dgm:pt modelId="{3D21B162-8A65-4DF8-AE59-D7FB5F4C6157}" type="parTrans" cxnId="{3AE7F588-0700-40D2-9BF2-8884B15126C5}">
      <dgm:prSet/>
      <dgm:spPr/>
      <dgm:t>
        <a:bodyPr/>
        <a:lstStyle/>
        <a:p>
          <a:endParaRPr lang="es-ES"/>
        </a:p>
      </dgm:t>
    </dgm:pt>
    <dgm:pt modelId="{24D266AE-A5DD-4C96-9E53-B87F12A7D899}">
      <dgm:prSet phldrT="[Texto]" custT="1"/>
      <dgm:spPr>
        <a:solidFill>
          <a:schemeClr val="lt1">
            <a:alpha val="40000"/>
            <a:hueOff val="0"/>
            <a:satOff val="0"/>
            <a:lumOff val="0"/>
            <a:alphaOff val="0"/>
          </a:schemeClr>
        </a:solidFill>
        <a:ln>
          <a:noFill/>
        </a:ln>
      </dgm:spPr>
      <dgm:t>
        <a:bodyPr/>
        <a:lstStyle/>
        <a:p>
          <a:pPr marL="0" algn="l">
            <a:buNone/>
          </a:pPr>
          <a:r>
            <a:rPr sz="1400" b="1" u="none" strike="noStrike">
              <a:solidFill>
                <a:srgbClr val="00224C"/>
              </a:solidFill>
              <a:latin typeface="Arial"/>
            </a:rPr>
            <a:t>5. Efficiency and competitiveness</a:t>
          </a:r>
          <a:endParaRPr lang="es-ES" sz="2700" b="1">
            <a:solidFill>
              <a:srgbClr val="00224C"/>
            </a:solidFill>
          </a:endParaRPr>
        </a:p>
      </dgm:t>
    </dgm:pt>
    <dgm:pt modelId="{98C873D2-1E24-4EAC-89B9-8753804DF38A}" type="parTrans" cxnId="{B055DB6D-9042-48DC-9E0E-20330DC45FD2}">
      <dgm:prSet/>
      <dgm:spPr/>
      <dgm:t>
        <a:bodyPr/>
        <a:lstStyle/>
        <a:p>
          <a:endParaRPr lang="es-ES"/>
        </a:p>
      </dgm:t>
    </dgm:pt>
    <dgm:pt modelId="{E43099B4-02CE-4CFF-A403-B998E755D2E5}">
      <dgm:prSet phldrT="[Texto]" custT="1"/>
      <dgm:spPr>
        <a:solidFill>
          <a:schemeClr val="lt1">
            <a:alpha val="40000"/>
            <a:hueOff val="0"/>
            <a:satOff val="0"/>
            <a:lumOff val="0"/>
            <a:alphaOff val="0"/>
          </a:schemeClr>
        </a:solidFill>
        <a:ln>
          <a:noFill/>
        </a:ln>
      </dgm:spPr>
      <dgm:t>
        <a:bodyPr/>
        <a:lstStyle/>
        <a:p>
          <a:pPr marL="0" indent="0" algn="just">
            <a:buNone/>
          </a:pPr>
          <a:r>
            <a:rPr sz="1100" u="none" strike="noStrike">
              <a:solidFill>
                <a:srgbClr val="00224C"/>
              </a:solidFill>
              <a:latin typeface="Arial"/>
            </a:rPr>
            <a:t>Ensure ENAIRE's economic recovery and future viability, as well as increase the company's </a:t>
          </a:r>
          <a:r>
            <a:rPr sz="1100" b="1" u="none" strike="noStrike">
              <a:solidFill>
                <a:srgbClr val="00B0F0"/>
              </a:solidFill>
              <a:latin typeface="Arial"/>
            </a:rPr>
            <a:t>efficiency</a:t>
          </a:r>
          <a:r>
            <a:rPr sz="1100" u="none" strike="noStrike">
              <a:solidFill>
                <a:srgbClr val="00224C"/>
              </a:solidFill>
              <a:latin typeface="Arial"/>
            </a:rPr>
            <a:t>, productivity and </a:t>
          </a:r>
          <a:r>
            <a:rPr sz="1100" b="1" u="none" strike="noStrike">
              <a:solidFill>
                <a:srgbClr val="00B0F0"/>
              </a:solidFill>
              <a:latin typeface="Arial"/>
            </a:rPr>
            <a:t>competitiveness</a:t>
          </a:r>
          <a:r>
            <a:rPr sz="1100" u="none" strike="noStrike">
              <a:solidFill>
                <a:srgbClr val="00224C"/>
              </a:solidFill>
              <a:latin typeface="Arial"/>
            </a:rPr>
            <a:t> in order to overcome the crisis and adjust to the sector's structural changes, while contributing to the aviation sector's overall recovery</a:t>
          </a:r>
          <a:endParaRPr lang="es-ES" sz="2100">
            <a:solidFill>
              <a:srgbClr val="00224C"/>
            </a:solidFill>
          </a:endParaRPr>
        </a:p>
      </dgm:t>
    </dgm:pt>
    <dgm:pt modelId="{3E09BF85-0599-4062-A1C3-533BB1F69D57}" type="sibTrans" cxnId="{B055DB6D-9042-48DC-9E0E-20330DC45FD2}">
      <dgm:prSet/>
      <dgm:spPr/>
      <dgm:t>
        <a:bodyPr/>
        <a:lstStyle/>
        <a:p>
          <a:endParaRPr lang="es-ES"/>
        </a:p>
      </dgm:t>
    </dgm:pt>
    <dgm:pt modelId="{26B66A89-2E3B-4FE6-A3B1-23FE1E191E18}" type="sibTrans" cxnId="{3AE7F588-0700-40D2-9BF2-8884B15126C5}">
      <dgm:prSet/>
      <dgm:spPr/>
      <dgm:t>
        <a:bodyPr/>
        <a:lstStyle/>
        <a:p>
          <a:endParaRPr lang="es-ES"/>
        </a:p>
      </dgm:t>
    </dgm:pt>
    <dgm:pt modelId="{9A71B8B2-9066-4FB0-8D93-33CD9769C911}" type="parTrans" cxnId="{C3D7C401-ADD7-4A95-8826-0902A3DC45DE}">
      <dgm:prSet/>
      <dgm:spPr/>
      <dgm:t>
        <a:bodyPr/>
        <a:lstStyle/>
        <a:p>
          <a:endParaRPr lang="es-ES"/>
        </a:p>
      </dgm:t>
    </dgm:pt>
    <dgm:pt modelId="{599DD4D2-3C9B-4F1D-B0F0-1D98778B7315}">
      <dgm:prSet phldrT="[Texto]" custT="1"/>
      <dgm:spPr>
        <a:solidFill>
          <a:schemeClr val="lt1">
            <a:alpha val="40000"/>
            <a:hueOff val="0"/>
            <a:satOff val="0"/>
            <a:lumOff val="0"/>
            <a:alphaOff val="0"/>
          </a:schemeClr>
        </a:solidFill>
        <a:ln>
          <a:noFill/>
        </a:ln>
      </dgm:spPr>
      <dgm:t>
        <a:bodyPr/>
        <a:lstStyle/>
        <a:p>
          <a:pPr marL="0" algn="l">
            <a:buNone/>
          </a:pPr>
          <a:r>
            <a:rPr sz="1400" b="1" u="none" strike="noStrike">
              <a:solidFill>
                <a:srgbClr val="00224C"/>
              </a:solidFill>
              <a:latin typeface="Arial"/>
            </a:rPr>
            <a:t>6. Transformation and modernisation</a:t>
          </a:r>
          <a:endParaRPr lang="es-ES" sz="2700" b="1">
            <a:solidFill>
              <a:srgbClr val="00224C"/>
            </a:solidFill>
          </a:endParaRPr>
        </a:p>
      </dgm:t>
    </dgm:pt>
    <dgm:pt modelId="{9028B951-9900-42EA-89F5-98ACB96FF155}" type="parTrans" cxnId="{299D2CE3-8641-49D6-B003-722D73D04C36}">
      <dgm:prSet/>
      <dgm:spPr/>
      <dgm:t>
        <a:bodyPr/>
        <a:lstStyle/>
        <a:p>
          <a:endParaRPr lang="es-ES"/>
        </a:p>
      </dgm:t>
    </dgm:pt>
    <dgm:pt modelId="{916DD16F-E56B-470B-AF50-E14C6710B267}">
      <dgm:prSet phldrT="[Texto]" custT="1"/>
      <dgm:spPr>
        <a:solidFill>
          <a:schemeClr val="lt1">
            <a:alpha val="40000"/>
            <a:hueOff val="0"/>
            <a:satOff val="0"/>
            <a:lumOff val="0"/>
            <a:alphaOff val="0"/>
          </a:schemeClr>
        </a:solidFill>
        <a:ln>
          <a:noFill/>
        </a:ln>
      </dgm:spPr>
      <dgm:t>
        <a:bodyPr/>
        <a:lstStyle/>
        <a:p>
          <a:pPr marL="0" indent="0" algn="just">
            <a:buNone/>
          </a:pPr>
          <a:r>
            <a:rPr sz="1100" u="none" strike="noStrike">
              <a:solidFill>
                <a:srgbClr val="00224C"/>
              </a:solidFill>
              <a:latin typeface="Arial"/>
            </a:rPr>
            <a:t>Accelerate </a:t>
          </a:r>
          <a:r>
            <a:rPr sz="1100" b="1" u="none" strike="noStrike">
              <a:solidFill>
                <a:srgbClr val="00B0F0"/>
              </a:solidFill>
              <a:latin typeface="Arial"/>
            </a:rPr>
            <a:t>ENAIRE's cultural, organisational and modernisation process</a:t>
          </a:r>
          <a:r>
            <a:rPr sz="1100" u="none" strike="noStrike">
              <a:solidFill>
                <a:srgbClr val="00224C"/>
              </a:solidFill>
              <a:latin typeface="Arial"/>
            </a:rPr>
            <a:t> by making the most of new technologies in order to become more flexible and efficient, and by developing an organisational culture centred on our people as the company's main asset</a:t>
          </a:r>
          <a:endParaRPr lang="es-ES" sz="2100">
            <a:solidFill>
              <a:srgbClr val="00224C"/>
            </a:solidFill>
          </a:endParaRPr>
        </a:p>
      </dgm:t>
    </dgm:pt>
    <dgm:pt modelId="{50D1CBF7-7815-4F05-BDEA-914FBE220C4A}" type="sibTrans" cxnId="{299D2CE3-8641-49D6-B003-722D73D04C36}">
      <dgm:prSet/>
      <dgm:spPr/>
      <dgm:t>
        <a:bodyPr/>
        <a:lstStyle/>
        <a:p>
          <a:endParaRPr lang="es-ES"/>
        </a:p>
      </dgm:t>
    </dgm:pt>
    <dgm:pt modelId="{C6AC97BC-E6AF-4A90-9E5B-B556F20DC1FE}" type="sibTrans" cxnId="{C3D7C401-ADD7-4A95-8826-0902A3DC45DE}">
      <dgm:prSet/>
      <dgm:spPr/>
      <dgm:t>
        <a:bodyPr/>
        <a:lstStyle/>
        <a:p>
          <a:endParaRPr lang="es-ES"/>
        </a:p>
      </dgm:t>
    </dgm:pt>
    <dgm:pt modelId="{BD23AA03-9F43-4D69-8A15-0F5C2F7F318A}" type="pres">
      <dgm:prSet presAssocID="{DDFCAEED-4109-4C98-A6A9-61F41B753B1E}" presName="Name0" presStyleCnt="0">
        <dgm:presLayoutVars>
          <dgm:dir/>
          <dgm:resizeHandles val="exact"/>
        </dgm:presLayoutVars>
      </dgm:prSet>
      <dgm:spPr/>
    </dgm:pt>
    <dgm:pt modelId="{EA5077A8-1CB7-4CD5-999C-D0A54CC4C781}" type="pres">
      <dgm:prSet presAssocID="{1677F5C4-F183-41DB-AE3C-92BE26CAB59B}" presName="composite" presStyleCnt="0"/>
      <dgm:spPr/>
    </dgm:pt>
    <dgm:pt modelId="{B8C5E273-DB0B-4B72-9C47-9FAB01F6B239}" type="pres">
      <dgm:prSet presAssocID="{1677F5C4-F183-41DB-AE3C-92BE26CAB59B}" presName="rect1" presStyleLbl="trAlignAcc1" presStyleIdx="0" presStyleCnt="6" custLinFactNeighborY="-23749">
        <dgm:presLayoutVars>
          <dgm:bulletEnabled val="1"/>
        </dgm:presLayoutVars>
      </dgm:prSet>
      <dgm:spPr/>
    </dgm:pt>
    <dgm:pt modelId="{15CC063E-8AA2-4621-84BE-3B89AE49D180}" type="pres">
      <dgm:prSet presAssocID="{1677F5C4-F183-41DB-AE3C-92BE26CAB59B}" presName="rect2" presStyleLbl="fgImgPlace1" presStyleIdx="0" presStyleCnt="6" custScaleX="86046" custScaleY="58598" custLinFactNeighborY="-226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Desbloquear con relleno sólido"/>
        </a:ext>
      </dgm:extLst>
    </dgm:pt>
    <dgm:pt modelId="{C627B1BD-6F9A-4B0F-A058-31BD751CDE95}" type="pres">
      <dgm:prSet presAssocID="{E8F6B025-38D2-43F3-A164-90CA42036D73}" presName="sibTrans" presStyleCnt="0"/>
      <dgm:spPr/>
    </dgm:pt>
    <dgm:pt modelId="{0F79FD16-744E-4561-948D-D9665CAA01FF}" type="pres">
      <dgm:prSet presAssocID="{0442F392-50F6-4FDB-9ECB-636C5B67177D}" presName="composite" presStyleCnt="0"/>
      <dgm:spPr/>
    </dgm:pt>
    <dgm:pt modelId="{EA77CB66-1DBF-414A-9EBC-689F44A362AB}" type="pres">
      <dgm:prSet presAssocID="{0442F392-50F6-4FDB-9ECB-636C5B67177D}" presName="rect1" presStyleLbl="trAlignAcc1" presStyleIdx="1" presStyleCnt="6" custLinFactNeighborY="-19822">
        <dgm:presLayoutVars>
          <dgm:bulletEnabled val="1"/>
        </dgm:presLayoutVars>
      </dgm:prSet>
      <dgm:spPr/>
    </dgm:pt>
    <dgm:pt modelId="{7E00087B-202C-49A6-BE07-308B7A97FFC6}" type="pres">
      <dgm:prSet presAssocID="{0442F392-50F6-4FDB-9ECB-636C5B67177D}" presName="rect2" presStyleLbl="fgImgPlace1" presStyleIdx="1" presStyleCnt="6" custScaleX="86046" custScaleY="58598" custLinFactNeighborY="-188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Insignia de portapapeles con relleno sólido"/>
        </a:ext>
      </dgm:extLst>
    </dgm:pt>
    <dgm:pt modelId="{FB334D7B-B4EF-4601-A1EC-88B1C1F05E28}" type="pres">
      <dgm:prSet presAssocID="{C58270EF-70F5-481D-8748-6B5F9E9F99E5}" presName="sibTrans" presStyleCnt="0"/>
      <dgm:spPr/>
    </dgm:pt>
    <dgm:pt modelId="{2770FF4C-2185-4B26-8086-465E7BCD89D8}" type="pres">
      <dgm:prSet presAssocID="{2CF9127A-A203-4C18-A177-9F4A5768AB7D}" presName="composite" presStyleCnt="0"/>
      <dgm:spPr/>
    </dgm:pt>
    <dgm:pt modelId="{CCF683CB-9E4B-40E9-9110-8BB908A99A09}" type="pres">
      <dgm:prSet presAssocID="{2CF9127A-A203-4C18-A177-9F4A5768AB7D}" presName="rect1" presStyleLbl="trAlignAcc1" presStyleIdx="2" presStyleCnt="6" custLinFactNeighborY="-37375">
        <dgm:presLayoutVars>
          <dgm:bulletEnabled val="1"/>
        </dgm:presLayoutVars>
      </dgm:prSet>
      <dgm:spPr/>
    </dgm:pt>
    <dgm:pt modelId="{9FE3D58F-CF54-4091-AF0A-53058B26FFB3}" type="pres">
      <dgm:prSet presAssocID="{2CF9127A-A203-4C18-A177-9F4A5768AB7D}" presName="rect2" presStyleLbl="fgImgPlace1" presStyleIdx="2" presStyleCnt="6" custScaleX="86046" custScaleY="58598" custLinFactNeighborY="-355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Sostenibilidad con relleno sólido"/>
        </a:ext>
      </dgm:extLst>
    </dgm:pt>
    <dgm:pt modelId="{365DAD92-105B-43BF-81F3-E06ABDE9B583}" type="pres">
      <dgm:prSet presAssocID="{E2D71015-C1B8-4EB5-9B8D-9D351F1A0F4D}" presName="sibTrans" presStyleCnt="0"/>
      <dgm:spPr/>
    </dgm:pt>
    <dgm:pt modelId="{4EA7EAF6-E22C-44CA-B839-16AAD6512817}" type="pres">
      <dgm:prSet presAssocID="{CEDFF945-D7DD-4D53-AB41-54A665E2B243}" presName="composite" presStyleCnt="0"/>
      <dgm:spPr/>
    </dgm:pt>
    <dgm:pt modelId="{A40B71F6-DAF5-4871-80DF-F71E2BA1D66E}" type="pres">
      <dgm:prSet presAssocID="{CEDFF945-D7DD-4D53-AB41-54A665E2B243}" presName="rect1" presStyleLbl="trAlignAcc1" presStyleIdx="3" presStyleCnt="6" custLinFactNeighborY="-37375">
        <dgm:presLayoutVars>
          <dgm:bulletEnabled val="1"/>
        </dgm:presLayoutVars>
      </dgm:prSet>
      <dgm:spPr/>
    </dgm:pt>
    <dgm:pt modelId="{B6517B7F-3ABF-479C-A6CF-0F26BA5A9D8B}" type="pres">
      <dgm:prSet presAssocID="{CEDFF945-D7DD-4D53-AB41-54A665E2B243}" presName="rect2" presStyleLbl="fgImgPlace1" presStyleIdx="3" presStyleCnt="6" custScaleX="86046" custScaleY="58598" custLinFactNeighborY="-355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Europa con relleno sólido"/>
        </a:ext>
      </dgm:extLst>
    </dgm:pt>
    <dgm:pt modelId="{6E69F553-31B8-41C1-AA7A-2ECC524EEBE8}" type="pres">
      <dgm:prSet presAssocID="{2C8378D8-0796-43EA-809F-DD70C000E094}" presName="sibTrans" presStyleCnt="0"/>
      <dgm:spPr/>
    </dgm:pt>
    <dgm:pt modelId="{1611B069-ABDC-4DB4-9203-AC8971F93071}" type="pres">
      <dgm:prSet presAssocID="{24D266AE-A5DD-4C96-9E53-B87F12A7D899}" presName="composite" presStyleCnt="0"/>
      <dgm:spPr/>
    </dgm:pt>
    <dgm:pt modelId="{25D1BC7B-E1F2-4A25-87E9-802EB7E77791}" type="pres">
      <dgm:prSet presAssocID="{24D266AE-A5DD-4C96-9E53-B87F12A7D899}" presName="rect1" presStyleLbl="trAlignAcc1" presStyleIdx="4" presStyleCnt="6" custLinFactNeighborY="-38703">
        <dgm:presLayoutVars>
          <dgm:bulletEnabled val="1"/>
        </dgm:presLayoutVars>
      </dgm:prSet>
      <dgm:spPr/>
    </dgm:pt>
    <dgm:pt modelId="{944A0A5F-58A6-46E1-A75E-E6AE43E6105F}" type="pres">
      <dgm:prSet presAssocID="{24D266AE-A5DD-4C96-9E53-B87F12A7D899}" presName="rect2" presStyleLbl="fgImgPlace1" presStyleIdx="4" presStyleCnt="6" custScaleX="86046" custScaleY="58598" custLinFactNeighborY="-3687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Gráfico de barras con relleno sólido"/>
        </a:ext>
      </dgm:extLst>
    </dgm:pt>
    <dgm:pt modelId="{33CE4F81-8D81-43A1-905B-5DD1E1F4C05D}" type="pres">
      <dgm:prSet presAssocID="{26B66A89-2E3B-4FE6-A3B1-23FE1E191E18}" presName="sibTrans" presStyleCnt="0"/>
      <dgm:spPr/>
    </dgm:pt>
    <dgm:pt modelId="{4A804611-546D-43D1-A045-8E87D7BB230B}" type="pres">
      <dgm:prSet presAssocID="{599DD4D2-3C9B-4F1D-B0F0-1D98778B7315}" presName="composite" presStyleCnt="0"/>
      <dgm:spPr/>
    </dgm:pt>
    <dgm:pt modelId="{B9FDE6EF-BC34-4379-9A52-8D91883E20B0}" type="pres">
      <dgm:prSet presAssocID="{599DD4D2-3C9B-4F1D-B0F0-1D98778B7315}" presName="rect1" presStyleLbl="trAlignAcc1" presStyleIdx="5" presStyleCnt="6" custLinFactNeighborY="-38703">
        <dgm:presLayoutVars>
          <dgm:bulletEnabled val="1"/>
        </dgm:presLayoutVars>
      </dgm:prSet>
      <dgm:spPr/>
    </dgm:pt>
    <dgm:pt modelId="{37E3C9C3-65F5-486F-A9D5-A02D9CFCE4D5}" type="pres">
      <dgm:prSet presAssocID="{599DD4D2-3C9B-4F1D-B0F0-1D98778B7315}" presName="rect2" presStyleLbl="fgImgPlace1" presStyleIdx="5" presStyleCnt="6" custScaleX="86046" custScaleY="58598" custLinFactNeighborY="-3687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Cabeza con engranajes con relleno sólido"/>
        </a:ext>
      </dgm:extLst>
    </dgm:pt>
  </dgm:ptLst>
  <dgm:cxnLst>
    <dgm:cxn modelId="{C3D7C401-ADD7-4A95-8826-0902A3DC45DE}" srcId="{DDFCAEED-4109-4C98-A6A9-61F41B753B1E}" destId="{599DD4D2-3C9B-4F1D-B0F0-1D98778B7315}" srcOrd="5" destOrd="0" parTransId="{9A71B8B2-9066-4FB0-8D93-33CD9769C911}" sibTransId="{C6AC97BC-E6AF-4A90-9E5B-B556F20DC1FE}"/>
    <dgm:cxn modelId="{53961628-E04D-452B-A61A-450166304685}" srcId="{DDFCAEED-4109-4C98-A6A9-61F41B753B1E}" destId="{1677F5C4-F183-41DB-AE3C-92BE26CAB59B}" srcOrd="0" destOrd="0" parTransId="{7FC2950B-776E-4B9C-B84A-5D0C24736507}" sibTransId="{E8F6B025-38D2-43F3-A164-90CA42036D73}"/>
    <dgm:cxn modelId="{26F92B3A-EBF8-482F-80AF-D1730920F632}" type="presOf" srcId="{916DD16F-E56B-470B-AF50-E14C6710B267}" destId="{B9FDE6EF-BC34-4379-9A52-8D91883E20B0}" srcOrd="0" destOrd="1" presId="urn:microsoft.com/office/officeart/2008/layout/PictureStrips"/>
    <dgm:cxn modelId="{33B5593B-7FF5-4F82-81C3-CA441A1932F4}" type="presOf" srcId="{E894FBD9-9355-4268-BE24-424441E4052D}" destId="{A40B71F6-DAF5-4871-80DF-F71E2BA1D66E}" srcOrd="0" destOrd="1" presId="urn:microsoft.com/office/officeart/2008/layout/PictureStrips"/>
    <dgm:cxn modelId="{F139D042-AEF1-45DC-A0FC-E3EEA4712467}" type="presOf" srcId="{2CF9127A-A203-4C18-A177-9F4A5768AB7D}" destId="{CCF683CB-9E4B-40E9-9110-8BB908A99A09}" srcOrd="0" destOrd="0" presId="urn:microsoft.com/office/officeart/2008/layout/PictureStrips"/>
    <dgm:cxn modelId="{BA56C16D-8EDC-41E9-895D-67C729A44EB2}" srcId="{CEDFF945-D7DD-4D53-AB41-54A665E2B243}" destId="{E894FBD9-9355-4268-BE24-424441E4052D}" srcOrd="0" destOrd="0" parTransId="{2F065DB3-0CDC-4878-9376-787123D2A677}" sibTransId="{9C63E16A-91FB-476D-BEF9-80F137953E7E}"/>
    <dgm:cxn modelId="{B055DB6D-9042-48DC-9E0E-20330DC45FD2}" srcId="{24D266AE-A5DD-4C96-9E53-B87F12A7D899}" destId="{E43099B4-02CE-4CFF-A403-B998E755D2E5}" srcOrd="0" destOrd="0" parTransId="{98C873D2-1E24-4EAC-89B9-8753804DF38A}" sibTransId="{3E09BF85-0599-4062-A1C3-533BB1F69D57}"/>
    <dgm:cxn modelId="{81D2426E-BDB8-430B-BA21-B69DBC27458C}" type="presOf" srcId="{E43099B4-02CE-4CFF-A403-B998E755D2E5}" destId="{25D1BC7B-E1F2-4A25-87E9-802EB7E77791}" srcOrd="0" destOrd="1" presId="urn:microsoft.com/office/officeart/2008/layout/PictureStrips"/>
    <dgm:cxn modelId="{EA02EC4E-CF83-4A1C-A041-BCB756B47379}" type="presOf" srcId="{24D266AE-A5DD-4C96-9E53-B87F12A7D899}" destId="{25D1BC7B-E1F2-4A25-87E9-802EB7E77791}" srcOrd="0" destOrd="0" presId="urn:microsoft.com/office/officeart/2008/layout/PictureStrips"/>
    <dgm:cxn modelId="{C9B8236F-7B26-45E1-8722-8F7FBFACAC68}" type="presOf" srcId="{DDFCAEED-4109-4C98-A6A9-61F41B753B1E}" destId="{BD23AA03-9F43-4D69-8A15-0F5C2F7F318A}" srcOrd="0" destOrd="0" presId="urn:microsoft.com/office/officeart/2008/layout/PictureStrips"/>
    <dgm:cxn modelId="{6C51B081-CBBE-4C1E-8CA6-C126BD1A0DE1}" type="presOf" srcId="{0442F392-50F6-4FDB-9ECB-636C5B67177D}" destId="{EA77CB66-1DBF-414A-9EBC-689F44A362AB}" srcOrd="0" destOrd="0" presId="urn:microsoft.com/office/officeart/2008/layout/PictureStrips"/>
    <dgm:cxn modelId="{3AE7F588-0700-40D2-9BF2-8884B15126C5}" srcId="{DDFCAEED-4109-4C98-A6A9-61F41B753B1E}" destId="{24D266AE-A5DD-4C96-9E53-B87F12A7D899}" srcOrd="4" destOrd="0" parTransId="{3D21B162-8A65-4DF8-AE59-D7FB5F4C6157}" sibTransId="{26B66A89-2E3B-4FE6-A3B1-23FE1E191E18}"/>
    <dgm:cxn modelId="{E886E2CE-99A6-4673-8815-E5A70A536A15}" type="presOf" srcId="{CEDFF945-D7DD-4D53-AB41-54A665E2B243}" destId="{A40B71F6-DAF5-4871-80DF-F71E2BA1D66E}" srcOrd="0" destOrd="0" presId="urn:microsoft.com/office/officeart/2008/layout/PictureStrips"/>
    <dgm:cxn modelId="{46A7E5E0-0FD6-4513-9A67-2B7335ABD285}" srcId="{DDFCAEED-4109-4C98-A6A9-61F41B753B1E}" destId="{0442F392-50F6-4FDB-9ECB-636C5B67177D}" srcOrd="1" destOrd="0" parTransId="{8536366C-FAEF-42FE-920C-FA3B1568883C}" sibTransId="{C58270EF-70F5-481D-8748-6B5F9E9F99E5}"/>
    <dgm:cxn modelId="{299D2CE3-8641-49D6-B003-722D73D04C36}" srcId="{599DD4D2-3C9B-4F1D-B0F0-1D98778B7315}" destId="{916DD16F-E56B-470B-AF50-E14C6710B267}" srcOrd="0" destOrd="0" parTransId="{9028B951-9900-42EA-89F5-98ACB96FF155}" sibTransId="{50D1CBF7-7815-4F05-BDEA-914FBE220C4A}"/>
    <dgm:cxn modelId="{947379E8-CA85-4680-87C2-F3CD4E214926}" srcId="{DDFCAEED-4109-4C98-A6A9-61F41B753B1E}" destId="{2CF9127A-A203-4C18-A177-9F4A5768AB7D}" srcOrd="2" destOrd="0" parTransId="{D3E26523-6109-4E36-80C9-BB401D04414D}" sibTransId="{E2D71015-C1B8-4EB5-9B8D-9D351F1A0F4D}"/>
    <dgm:cxn modelId="{2456DAF0-0881-46DA-AFF1-0337E5093790}" type="presOf" srcId="{599DD4D2-3C9B-4F1D-B0F0-1D98778B7315}" destId="{B9FDE6EF-BC34-4379-9A52-8D91883E20B0}" srcOrd="0" destOrd="0" presId="urn:microsoft.com/office/officeart/2008/layout/PictureStrips"/>
    <dgm:cxn modelId="{2E72F3F3-A2EE-4EC5-A4D0-07969D736936}" type="presOf" srcId="{1677F5C4-F183-41DB-AE3C-92BE26CAB59B}" destId="{B8C5E273-DB0B-4B72-9C47-9FAB01F6B239}" srcOrd="0" destOrd="0" presId="urn:microsoft.com/office/officeart/2008/layout/PictureStrips"/>
    <dgm:cxn modelId="{A272ECFF-CE2A-4876-8423-690A8FD344DD}" srcId="{DDFCAEED-4109-4C98-A6A9-61F41B753B1E}" destId="{CEDFF945-D7DD-4D53-AB41-54A665E2B243}" srcOrd="3" destOrd="0" parTransId="{D7B982D5-D762-4F62-A0E9-78C299AF37AB}" sibTransId="{2C8378D8-0796-43EA-809F-DD70C000E094}"/>
    <dgm:cxn modelId="{FE18F8E4-EB52-4E1E-A08D-9BE38A5A1776}" type="presParOf" srcId="{BD23AA03-9F43-4D69-8A15-0F5C2F7F318A}" destId="{EA5077A8-1CB7-4CD5-999C-D0A54CC4C781}" srcOrd="0" destOrd="0" presId="urn:microsoft.com/office/officeart/2008/layout/PictureStrips"/>
    <dgm:cxn modelId="{C89713D2-9FC8-4EDA-B996-6A5FF8E754E5}" type="presParOf" srcId="{EA5077A8-1CB7-4CD5-999C-D0A54CC4C781}" destId="{B8C5E273-DB0B-4B72-9C47-9FAB01F6B239}" srcOrd="0" destOrd="0" presId="urn:microsoft.com/office/officeart/2008/layout/PictureStrips"/>
    <dgm:cxn modelId="{92359C75-7F23-4A48-B982-DB898C80BCCC}" type="presParOf" srcId="{EA5077A8-1CB7-4CD5-999C-D0A54CC4C781}" destId="{15CC063E-8AA2-4621-84BE-3B89AE49D180}" srcOrd="1" destOrd="0" presId="urn:microsoft.com/office/officeart/2008/layout/PictureStrips"/>
    <dgm:cxn modelId="{93CB948D-5F91-47EE-8E0C-6FF57C1C7B64}" type="presParOf" srcId="{BD23AA03-9F43-4D69-8A15-0F5C2F7F318A}" destId="{C627B1BD-6F9A-4B0F-A058-31BD751CDE95}" srcOrd="1" destOrd="0" presId="urn:microsoft.com/office/officeart/2008/layout/PictureStrips"/>
    <dgm:cxn modelId="{7C1475EB-02D0-4928-884F-63A6F2252626}" type="presParOf" srcId="{BD23AA03-9F43-4D69-8A15-0F5C2F7F318A}" destId="{0F79FD16-744E-4561-948D-D9665CAA01FF}" srcOrd="2" destOrd="0" presId="urn:microsoft.com/office/officeart/2008/layout/PictureStrips"/>
    <dgm:cxn modelId="{9589EEB8-9C3B-4DFC-8ADA-98C931E03F63}" type="presParOf" srcId="{0F79FD16-744E-4561-948D-D9665CAA01FF}" destId="{EA77CB66-1DBF-414A-9EBC-689F44A362AB}" srcOrd="0" destOrd="0" presId="urn:microsoft.com/office/officeart/2008/layout/PictureStrips"/>
    <dgm:cxn modelId="{0C81080E-3AF4-47AD-8442-0B6990486671}" type="presParOf" srcId="{0F79FD16-744E-4561-948D-D9665CAA01FF}" destId="{7E00087B-202C-49A6-BE07-308B7A97FFC6}" srcOrd="1" destOrd="0" presId="urn:microsoft.com/office/officeart/2008/layout/PictureStrips"/>
    <dgm:cxn modelId="{8E3E26CE-B04A-4199-A150-49A926121330}" type="presParOf" srcId="{BD23AA03-9F43-4D69-8A15-0F5C2F7F318A}" destId="{FB334D7B-B4EF-4601-A1EC-88B1C1F05E28}" srcOrd="3" destOrd="0" presId="urn:microsoft.com/office/officeart/2008/layout/PictureStrips"/>
    <dgm:cxn modelId="{63FE54E4-E4A4-40AA-BC0D-8DB37D71B36B}" type="presParOf" srcId="{BD23AA03-9F43-4D69-8A15-0F5C2F7F318A}" destId="{2770FF4C-2185-4B26-8086-465E7BCD89D8}" srcOrd="4" destOrd="0" presId="urn:microsoft.com/office/officeart/2008/layout/PictureStrips"/>
    <dgm:cxn modelId="{B55EBE7E-FCEF-4068-9714-9EBBBDEA859B}" type="presParOf" srcId="{2770FF4C-2185-4B26-8086-465E7BCD89D8}" destId="{CCF683CB-9E4B-40E9-9110-8BB908A99A09}" srcOrd="0" destOrd="0" presId="urn:microsoft.com/office/officeart/2008/layout/PictureStrips"/>
    <dgm:cxn modelId="{0A291839-2915-468D-AF51-25658A1ADF6C}" type="presParOf" srcId="{2770FF4C-2185-4B26-8086-465E7BCD89D8}" destId="{9FE3D58F-CF54-4091-AF0A-53058B26FFB3}" srcOrd="1" destOrd="0" presId="urn:microsoft.com/office/officeart/2008/layout/PictureStrips"/>
    <dgm:cxn modelId="{A195C377-2BBF-488B-8831-A00913F0AD39}" type="presParOf" srcId="{BD23AA03-9F43-4D69-8A15-0F5C2F7F318A}" destId="{365DAD92-105B-43BF-81F3-E06ABDE9B583}" srcOrd="5" destOrd="0" presId="urn:microsoft.com/office/officeart/2008/layout/PictureStrips"/>
    <dgm:cxn modelId="{F8AA3513-0BC9-4F5D-BDAE-E78B6B2D294B}" type="presParOf" srcId="{BD23AA03-9F43-4D69-8A15-0F5C2F7F318A}" destId="{4EA7EAF6-E22C-44CA-B839-16AAD6512817}" srcOrd="6" destOrd="0" presId="urn:microsoft.com/office/officeart/2008/layout/PictureStrips"/>
    <dgm:cxn modelId="{6C8884E1-1CA9-4EDD-9540-6337728D684E}" type="presParOf" srcId="{4EA7EAF6-E22C-44CA-B839-16AAD6512817}" destId="{A40B71F6-DAF5-4871-80DF-F71E2BA1D66E}" srcOrd="0" destOrd="0" presId="urn:microsoft.com/office/officeart/2008/layout/PictureStrips"/>
    <dgm:cxn modelId="{C3ACD585-F757-4590-BB41-C3D208D25C54}" type="presParOf" srcId="{4EA7EAF6-E22C-44CA-B839-16AAD6512817}" destId="{B6517B7F-3ABF-479C-A6CF-0F26BA5A9D8B}" srcOrd="1" destOrd="0" presId="urn:microsoft.com/office/officeart/2008/layout/PictureStrips"/>
    <dgm:cxn modelId="{34A58C7F-1B14-419B-BD5A-549CB7020D4B}" type="presParOf" srcId="{BD23AA03-9F43-4D69-8A15-0F5C2F7F318A}" destId="{6E69F553-31B8-41C1-AA7A-2ECC524EEBE8}" srcOrd="7" destOrd="0" presId="urn:microsoft.com/office/officeart/2008/layout/PictureStrips"/>
    <dgm:cxn modelId="{7073ED22-BB8A-4F8F-9109-71C080F7643D}" type="presParOf" srcId="{BD23AA03-9F43-4D69-8A15-0F5C2F7F318A}" destId="{1611B069-ABDC-4DB4-9203-AC8971F93071}" srcOrd="8" destOrd="0" presId="urn:microsoft.com/office/officeart/2008/layout/PictureStrips"/>
    <dgm:cxn modelId="{4475F753-EC6B-453D-9515-EC9B7E650C01}" type="presParOf" srcId="{1611B069-ABDC-4DB4-9203-AC8971F93071}" destId="{25D1BC7B-E1F2-4A25-87E9-802EB7E77791}" srcOrd="0" destOrd="0" presId="urn:microsoft.com/office/officeart/2008/layout/PictureStrips"/>
    <dgm:cxn modelId="{971658D2-8F54-4255-8E07-B1BF6A9A0422}" type="presParOf" srcId="{1611B069-ABDC-4DB4-9203-AC8971F93071}" destId="{944A0A5F-58A6-46E1-A75E-E6AE43E6105F}" srcOrd="1" destOrd="0" presId="urn:microsoft.com/office/officeart/2008/layout/PictureStrips"/>
    <dgm:cxn modelId="{374CCD64-6019-43DA-9201-B4953DB36E06}" type="presParOf" srcId="{BD23AA03-9F43-4D69-8A15-0F5C2F7F318A}" destId="{33CE4F81-8D81-43A1-905B-5DD1E1F4C05D}" srcOrd="9" destOrd="0" presId="urn:microsoft.com/office/officeart/2008/layout/PictureStrips"/>
    <dgm:cxn modelId="{5D2F17D3-130F-4701-9A60-6530500A76A6}" type="presParOf" srcId="{BD23AA03-9F43-4D69-8A15-0F5C2F7F318A}" destId="{4A804611-546D-43D1-A045-8E87D7BB230B}" srcOrd="10" destOrd="0" presId="urn:microsoft.com/office/officeart/2008/layout/PictureStrips"/>
    <dgm:cxn modelId="{64544C6C-E767-4E55-B2FD-05ABD19DE5D2}" type="presParOf" srcId="{4A804611-546D-43D1-A045-8E87D7BB230B}" destId="{B9FDE6EF-BC34-4379-9A52-8D91883E20B0}" srcOrd="0" destOrd="0" presId="urn:microsoft.com/office/officeart/2008/layout/PictureStrips"/>
    <dgm:cxn modelId="{E3789438-EA0C-437C-8892-57604B05787B}" type="presParOf" srcId="{4A804611-546D-43D1-A045-8E87D7BB230B}" destId="{37E3C9C3-65F5-486F-A9D5-A02D9CFCE4D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7C6B810A-546B-4B01-9B91-850058391296}" type="doc">
      <dgm:prSet loTypeId="urn:microsoft.com/office/officeart/2005/8/layout/matrix3" loCatId="matrix" qsTypeId="urn:microsoft.com/office/officeart/2005/8/quickstyle/simple1" qsCatId="simple" csTypeId="urn:microsoft.com/office/officeart/2005/8/colors/accent5_1" csCatId="accent5" phldr="1"/>
      <dgm:spPr/>
      <dgm:t>
        <a:bodyPr/>
        <a:lstStyle/>
        <a:p>
          <a:endParaRPr lang="es-ES"/>
        </a:p>
      </dgm:t>
    </dgm:pt>
    <dgm:pt modelId="{D35310BC-AED4-4269-AEE9-5D8B60069522}" type="parTrans" cxnId="{569214E8-CD5E-4C65-A5AB-CED753C4D0BB}">
      <dgm:prSet/>
      <dgm:spPr/>
      <dgm:t>
        <a:bodyPr/>
        <a:lstStyle/>
        <a:p>
          <a:endParaRPr lang="es-ES"/>
        </a:p>
      </dgm:t>
    </dgm:pt>
    <dgm:pt modelId="{A622559F-DB24-4811-9E2C-81A3415669DE}">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ctr">
            <a:buNone/>
          </a:pPr>
          <a:r>
            <a:rPr sz="1800" b="1" u="none" strike="noStrike">
              <a:solidFill>
                <a:srgbClr val="00224C"/>
              </a:solidFill>
              <a:latin typeface="Arial"/>
            </a:rPr>
            <a:t>TRANSPARENCY</a:t>
          </a:r>
          <a:endParaRPr lang="es-ES" sz="2430">
            <a:solidFill>
              <a:srgbClr val="00224C"/>
            </a:solidFill>
            <a:latin typeface="Arial" panose="020B0604020202020204" pitchFamily="34" charset="0"/>
            <a:cs typeface="Arial" panose="020B0604020202020204" pitchFamily="34" charset="0"/>
          </a:endParaRPr>
        </a:p>
      </dgm:t>
    </dgm:pt>
    <dgm:pt modelId="{350C9A13-5BA0-4EAF-867D-413E229B648F}" type="parTrans" cxnId="{B5F3575A-F2C8-4974-8AB5-097C26F06ABE}">
      <dgm:prSet/>
      <dgm:spPr/>
      <dgm:t>
        <a:bodyPr/>
        <a:lstStyle/>
        <a:p>
          <a:endParaRPr lang="es-ES"/>
        </a:p>
      </dgm:t>
    </dgm:pt>
    <dgm:pt modelId="{F51FC739-A5D7-45DF-9E8C-29708438C964}">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u="none" strike="noStrike">
              <a:solidFill>
                <a:srgbClr val="00224C"/>
              </a:solidFill>
              <a:latin typeface="Arial"/>
            </a:rPr>
            <a:t>Maximise</a:t>
          </a:r>
          <a:r>
            <a:rPr sz="1300" b="1" u="none" strike="noStrike">
              <a:solidFill>
                <a:srgbClr val="00B0F0"/>
              </a:solidFill>
              <a:latin typeface="Arial"/>
            </a:rPr>
            <a:t> Access to all information</a:t>
          </a:r>
          <a:endParaRPr lang="es-ES" sz="1900">
            <a:solidFill>
              <a:srgbClr val="00B0F0"/>
            </a:solidFill>
            <a:latin typeface="Arial" panose="020B0604020202020204" pitchFamily="34" charset="0"/>
            <a:cs typeface="Arial" panose="020B0604020202020204" pitchFamily="34" charset="0"/>
          </a:endParaRPr>
        </a:p>
      </dgm:t>
    </dgm:pt>
    <dgm:pt modelId="{759D9F9C-9BB7-449B-8A97-6C5BB8B9F5D3}" type="sibTrans" cxnId="{B5F3575A-F2C8-4974-8AB5-097C26F06ABE}">
      <dgm:prSet/>
      <dgm:spPr/>
      <dgm:t>
        <a:bodyPr/>
        <a:lstStyle/>
        <a:p>
          <a:endParaRPr lang="es-ES"/>
        </a:p>
      </dgm:t>
    </dgm:pt>
    <dgm:pt modelId="{8B69FE22-9C33-4C1B-A794-B9F82723FAC9}" type="parTrans" cxnId="{7FD7D459-898B-4D8A-AE0B-3E98806D1610}">
      <dgm:prSet/>
      <dgm:spPr/>
      <dgm:t>
        <a:bodyPr/>
        <a:lstStyle/>
        <a:p>
          <a:endParaRPr lang="es-ES"/>
        </a:p>
      </dgm:t>
    </dgm:pt>
    <dgm:pt modelId="{5F0FC205-102F-4CC9-894B-6FF051CDA039}">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u="none" strike="noStrike">
              <a:solidFill>
                <a:srgbClr val="00224C"/>
              </a:solidFill>
              <a:latin typeface="Arial"/>
            </a:rPr>
            <a:t>Provide </a:t>
          </a:r>
          <a:r>
            <a:rPr sz="1300" b="1" u="none" strike="noStrike">
              <a:solidFill>
                <a:srgbClr val="00B0F0"/>
              </a:solidFill>
              <a:latin typeface="Arial"/>
            </a:rPr>
            <a:t>Clear and Accurate</a:t>
          </a:r>
          <a:r>
            <a:rPr sz="1300" u="none" strike="noStrike">
              <a:solidFill>
                <a:srgbClr val="00224C"/>
              </a:solidFill>
              <a:latin typeface="Arial"/>
            </a:rPr>
            <a:t> Information</a:t>
          </a:r>
          <a:endParaRPr lang="es-ES" sz="1900">
            <a:solidFill>
              <a:srgbClr val="00B0F0"/>
            </a:solidFill>
            <a:latin typeface="Arial" panose="020B0604020202020204" pitchFamily="34" charset="0"/>
            <a:cs typeface="Arial" panose="020B0604020202020204" pitchFamily="34" charset="0"/>
          </a:endParaRPr>
        </a:p>
      </dgm:t>
    </dgm:pt>
    <dgm:pt modelId="{AD91790B-5257-42BE-96C4-276D65947FF9}" type="sibTrans" cxnId="{7FD7D459-898B-4D8A-AE0B-3E98806D1610}">
      <dgm:prSet/>
      <dgm:spPr/>
      <dgm:t>
        <a:bodyPr/>
        <a:lstStyle/>
        <a:p>
          <a:endParaRPr lang="es-ES"/>
        </a:p>
      </dgm:t>
    </dgm:pt>
    <dgm:pt modelId="{622A0E47-20BC-4274-98FB-BF32076EC903}" type="parTrans" cxnId="{05A3D486-30AB-4898-B490-D8F8F6CD6ADB}">
      <dgm:prSet/>
      <dgm:spPr/>
      <dgm:t>
        <a:bodyPr/>
        <a:lstStyle/>
        <a:p>
          <a:endParaRPr lang="es-ES"/>
        </a:p>
      </dgm:t>
    </dgm:pt>
    <dgm:pt modelId="{6EB0753A-EC23-40CE-9CE2-3CBE4F0003FB}">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b="1" u="none" strike="noStrike" dirty="0">
              <a:solidFill>
                <a:srgbClr val="00B0F0"/>
              </a:solidFill>
              <a:latin typeface="Arial"/>
            </a:rPr>
            <a:t>Assist all Internal and External Agents</a:t>
          </a:r>
          <a:r>
            <a:rPr sz="1300" u="none" strike="noStrike" dirty="0">
              <a:solidFill>
                <a:srgbClr val="00224C"/>
              </a:solidFill>
              <a:latin typeface="Arial"/>
            </a:rPr>
            <a:t>:</a:t>
          </a:r>
          <a:r>
            <a:rPr lang="en-US" sz="1300" u="none" strike="noStrike" dirty="0">
              <a:solidFill>
                <a:srgbClr val="00224C"/>
              </a:solidFill>
              <a:latin typeface="Arial"/>
            </a:rPr>
            <a:t> </a:t>
          </a:r>
          <a:r>
            <a:rPr sz="1300" u="none" strike="noStrike" dirty="0">
              <a:solidFill>
                <a:srgbClr val="00224C"/>
              </a:solidFill>
              <a:latin typeface="Arial"/>
            </a:rPr>
            <a:t>Based on mutual trust</a:t>
          </a:r>
          <a:endParaRPr lang="es-ES" altLang="es-ES" sz="1900" b="1" dirty="0">
            <a:solidFill>
              <a:srgbClr val="00224C"/>
            </a:solidFill>
            <a:latin typeface="Arial" panose="020B0604020202020204" pitchFamily="34" charset="0"/>
            <a:cs typeface="Arial" panose="020B0604020202020204" pitchFamily="34" charset="0"/>
          </a:endParaRPr>
        </a:p>
      </dgm:t>
    </dgm:pt>
    <dgm:pt modelId="{A1D27C02-D98F-4873-BDC0-74424AF14E1E}" type="sibTrans" cxnId="{05A3D486-30AB-4898-B490-D8F8F6CD6ADB}">
      <dgm:prSet/>
      <dgm:spPr/>
      <dgm:t>
        <a:bodyPr/>
        <a:lstStyle/>
        <a:p>
          <a:endParaRPr lang="es-ES"/>
        </a:p>
      </dgm:t>
    </dgm:pt>
    <dgm:pt modelId="{6899AEDA-1F4A-4DD0-8B45-6A3F9614DBCE}" type="sibTrans" cxnId="{569214E8-CD5E-4C65-A5AB-CED753C4D0BB}">
      <dgm:prSet/>
      <dgm:spPr/>
      <dgm:t>
        <a:bodyPr/>
        <a:lstStyle/>
        <a:p>
          <a:endParaRPr lang="es-ES"/>
        </a:p>
      </dgm:t>
    </dgm:pt>
    <dgm:pt modelId="{185C42C7-01F3-404A-9B62-0D4B2EFDC780}" type="parTrans" cxnId="{98C4AC85-CD9A-42F0-9D24-A951A7235552}">
      <dgm:prSet/>
      <dgm:spPr/>
      <dgm:t>
        <a:bodyPr/>
        <a:lstStyle/>
        <a:p>
          <a:endParaRPr lang="es-ES"/>
        </a:p>
      </dgm:t>
    </dgm:pt>
    <dgm:pt modelId="{2DEED6D2-A1CA-4F8F-903B-E1DF407B53BE}">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ctr">
            <a:buFont typeface="Arial" panose="020B0604020202020204" pitchFamily="34" charset="0"/>
            <a:buChar char="•"/>
          </a:pPr>
          <a:r>
            <a:rPr sz="1800" b="1" u="none" strike="noStrike">
              <a:solidFill>
                <a:srgbClr val="00224C"/>
              </a:solidFill>
              <a:latin typeface="Arial"/>
            </a:rPr>
            <a:t>INTEGRITY</a:t>
          </a:r>
          <a:endParaRPr lang="es-ES" altLang="es-ES" sz="2430">
            <a:solidFill>
              <a:srgbClr val="00224C"/>
            </a:solidFill>
            <a:latin typeface="Arial" panose="020B0604020202020204" pitchFamily="34" charset="0"/>
            <a:cs typeface="Arial" panose="020B0604020202020204" pitchFamily="34" charset="0"/>
          </a:endParaRPr>
        </a:p>
      </dgm:t>
    </dgm:pt>
    <dgm:pt modelId="{41451CE8-5C58-486C-BE21-844D22523DF9}" type="parTrans" cxnId="{94F8BAEF-1DEC-4072-850E-194C6DBF60C9}">
      <dgm:prSet/>
      <dgm:spPr/>
      <dgm:t>
        <a:bodyPr/>
        <a:lstStyle/>
        <a:p>
          <a:endParaRPr lang="es-ES"/>
        </a:p>
      </dgm:t>
    </dgm:pt>
    <dgm:pt modelId="{39D5B1C8-9F62-4FE9-A9C2-E0EDA0DDD58B}">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b="1" u="none" strike="noStrike">
              <a:solidFill>
                <a:srgbClr val="00B0F0"/>
              </a:solidFill>
              <a:latin typeface="Arial"/>
            </a:rPr>
            <a:t>Compliance with tax laws</a:t>
          </a:r>
          <a:endParaRPr lang="es-ES" altLang="es-ES" sz="1900">
            <a:solidFill>
              <a:srgbClr val="00B0F0"/>
            </a:solidFill>
            <a:latin typeface="Arial" panose="020B0604020202020204" pitchFamily="34" charset="0"/>
            <a:cs typeface="Arial" panose="020B0604020202020204" pitchFamily="34" charset="0"/>
          </a:endParaRPr>
        </a:p>
      </dgm:t>
    </dgm:pt>
    <dgm:pt modelId="{189034A8-2B6F-4BB0-9217-F2DC324FA673}" type="sibTrans" cxnId="{94F8BAEF-1DEC-4072-850E-194C6DBF60C9}">
      <dgm:prSet/>
      <dgm:spPr/>
      <dgm:t>
        <a:bodyPr/>
        <a:lstStyle/>
        <a:p>
          <a:endParaRPr lang="es-ES"/>
        </a:p>
      </dgm:t>
    </dgm:pt>
    <dgm:pt modelId="{90EB16A2-F3C4-466A-8190-25643DBB2A12}" type="parTrans" cxnId="{4C624F8C-1FD0-4A41-AC00-8D252134BE82}">
      <dgm:prSet/>
      <dgm:spPr/>
      <dgm:t>
        <a:bodyPr/>
        <a:lstStyle/>
        <a:p>
          <a:endParaRPr lang="es-ES"/>
        </a:p>
      </dgm:t>
    </dgm:pt>
    <dgm:pt modelId="{95D1035F-9DD8-492F-9E25-3A386EC73F41}">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u="none" strike="noStrike">
              <a:solidFill>
                <a:srgbClr val="00224C"/>
              </a:solidFill>
              <a:latin typeface="Arial"/>
            </a:rPr>
            <a:t>Coordination in the taxation of </a:t>
          </a:r>
          <a:r>
            <a:rPr sz="1300" b="1" u="none" strike="noStrike">
              <a:solidFill>
                <a:srgbClr val="00B0F0"/>
              </a:solidFill>
              <a:latin typeface="Arial"/>
            </a:rPr>
            <a:t>Related Entities</a:t>
          </a:r>
          <a:r>
            <a:rPr sz="1300" u="none" strike="noStrike">
              <a:solidFill>
                <a:srgbClr val="00224C"/>
              </a:solidFill>
              <a:latin typeface="Arial"/>
            </a:rPr>
            <a:t> and Transfer Pricing</a:t>
          </a:r>
        </a:p>
      </dgm:t>
    </dgm:pt>
    <dgm:pt modelId="{6A6255FD-F98C-449E-89F7-9639147D9EC5}" type="sibTrans" cxnId="{4C624F8C-1FD0-4A41-AC00-8D252134BE82}">
      <dgm:prSet/>
      <dgm:spPr/>
      <dgm:t>
        <a:bodyPr/>
        <a:lstStyle/>
        <a:p>
          <a:endParaRPr lang="es-ES"/>
        </a:p>
      </dgm:t>
    </dgm:pt>
    <dgm:pt modelId="{07090D1D-3622-4344-B5F6-45FC8266061F}" type="parTrans" cxnId="{C9F404C7-53DF-4FF2-9FAF-B78BA6B11255}">
      <dgm:prSet/>
      <dgm:spPr/>
      <dgm:t>
        <a:bodyPr/>
        <a:lstStyle/>
        <a:p>
          <a:endParaRPr lang="es-ES"/>
        </a:p>
      </dgm:t>
    </dgm:pt>
    <dgm:pt modelId="{71005079-4765-4338-9EBF-A5FF824D8222}">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u="none" strike="noStrike">
              <a:solidFill>
                <a:srgbClr val="00224C"/>
              </a:solidFill>
              <a:latin typeface="Arial"/>
            </a:rPr>
            <a:t>Specific controls and mechanisms for </a:t>
          </a:r>
          <a:r>
            <a:rPr sz="1300" b="1" u="none" strike="noStrike">
              <a:solidFill>
                <a:srgbClr val="00B0F0"/>
              </a:solidFill>
              <a:latin typeface="Arial"/>
            </a:rPr>
            <a:t>Managing Tax Risks</a:t>
          </a:r>
          <a:r>
            <a:rPr sz="1300" u="none" strike="noStrike">
              <a:solidFill>
                <a:srgbClr val="00224C"/>
              </a:solidFill>
              <a:latin typeface="Arial"/>
            </a:rPr>
            <a:t> through the SCIIF (*)</a:t>
          </a:r>
          <a:endParaRPr lang="es-ES" altLang="es-ES" sz="1900">
            <a:solidFill>
              <a:srgbClr val="00224C"/>
            </a:solidFill>
            <a:latin typeface="Arial" panose="020B0604020202020204" pitchFamily="34" charset="0"/>
            <a:cs typeface="Arial" panose="020B0604020202020204" pitchFamily="34" charset="0"/>
          </a:endParaRPr>
        </a:p>
      </dgm:t>
    </dgm:pt>
    <dgm:pt modelId="{DCC1C2E1-67E1-4F9D-9EBB-BC156F3B8FB4}" type="sibTrans" cxnId="{C9F404C7-53DF-4FF2-9FAF-B78BA6B11255}">
      <dgm:prSet/>
      <dgm:spPr/>
      <dgm:t>
        <a:bodyPr/>
        <a:lstStyle/>
        <a:p>
          <a:endParaRPr lang="es-ES"/>
        </a:p>
      </dgm:t>
    </dgm:pt>
    <dgm:pt modelId="{C5C8685F-4821-4913-AF8E-76D7EDE99A98}" type="sibTrans" cxnId="{98C4AC85-CD9A-42F0-9D24-A951A7235552}">
      <dgm:prSet/>
      <dgm:spPr/>
      <dgm:t>
        <a:bodyPr/>
        <a:lstStyle/>
        <a:p>
          <a:endParaRPr lang="es-ES"/>
        </a:p>
      </dgm:t>
    </dgm:pt>
    <dgm:pt modelId="{4434511B-524D-4C37-9359-0BD804BD4F70}" type="parTrans" cxnId="{C93ACC68-1A9A-4503-81B7-C81CBAC512BE}">
      <dgm:prSet/>
      <dgm:spPr/>
      <dgm:t>
        <a:bodyPr/>
        <a:lstStyle/>
        <a:p>
          <a:endParaRPr lang="es-ES"/>
        </a:p>
      </dgm:t>
    </dgm:pt>
    <dgm:pt modelId="{60CB9F95-A521-4792-A4C0-ED6F1B597223}">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marL="0" lvl="0" algn="ctr" defTabSz="622300">
            <a:lnSpc>
              <a:spcPct val="90000"/>
            </a:lnSpc>
            <a:spcBef>
              <a:spcPct val="0"/>
            </a:spcBef>
            <a:spcAft>
              <a:spcPct val="35000"/>
            </a:spcAft>
            <a:buFont typeface="Wingdings" panose="05000000000000000000" pitchFamily="2" charset="2"/>
            <a:buChar char="v"/>
          </a:pPr>
          <a:r>
            <a:rPr sz="1800" b="1" u="none" strike="noStrike">
              <a:solidFill>
                <a:srgbClr val="00224C"/>
              </a:solidFill>
              <a:latin typeface="Arial"/>
            </a:rPr>
            <a:t>PRUDENCE</a:t>
          </a:r>
          <a:endParaRPr lang="es-ES" sz="2430" kern="1200">
            <a:solidFill>
              <a:srgbClr val="00224C"/>
            </a:solidFill>
            <a:latin typeface="Arial" panose="020B0604020202020204" pitchFamily="34" charset="0"/>
            <a:ea typeface="+mn-ea"/>
            <a:cs typeface="Arial" panose="020B0604020202020204" pitchFamily="34" charset="0"/>
          </a:endParaRPr>
        </a:p>
      </dgm:t>
    </dgm:pt>
    <dgm:pt modelId="{5AE8D15C-DD2E-4369-843C-F20D92662342}" type="parTrans" cxnId="{12C7A133-11E9-4C44-99AE-BD541AA51A5E}">
      <dgm:prSet/>
      <dgm:spPr/>
      <dgm:t>
        <a:bodyPr/>
        <a:lstStyle/>
        <a:p>
          <a:endParaRPr lang="es-ES"/>
        </a:p>
      </dgm:t>
    </dgm:pt>
    <dgm:pt modelId="{D0EDE3C1-E944-4DAD-904A-D7E7FF974248}">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a:solidFill>
                <a:srgbClr val="00B0F0"/>
              </a:solidFill>
              <a:latin typeface="Arial"/>
            </a:rPr>
            <a:t>Tax guidance when deciding</a:t>
          </a:r>
          <a:r>
            <a:rPr sz="1300" u="none" strike="noStrike">
              <a:solidFill>
                <a:srgbClr val="00224C"/>
              </a:solidFill>
              <a:latin typeface="Arial"/>
            </a:rPr>
            <a:t> on a reasonable interpretation of the laws</a:t>
          </a:r>
          <a:endParaRPr lang="es-ES" sz="1900" kern="1200">
            <a:solidFill>
              <a:srgbClr val="00224C"/>
            </a:solidFill>
            <a:latin typeface="Arial" panose="020B0604020202020204" pitchFamily="34" charset="0"/>
            <a:ea typeface="+mn-ea"/>
            <a:cs typeface="Arial" panose="020B0604020202020204" pitchFamily="34" charset="0"/>
          </a:endParaRPr>
        </a:p>
      </dgm:t>
    </dgm:pt>
    <dgm:pt modelId="{5AE64869-FBF9-43DF-8591-A8C5A1A5B3C7}" type="sibTrans" cxnId="{12C7A133-11E9-4C44-99AE-BD541AA51A5E}">
      <dgm:prSet/>
      <dgm:spPr/>
      <dgm:t>
        <a:bodyPr/>
        <a:lstStyle/>
        <a:p>
          <a:endParaRPr lang="es-ES"/>
        </a:p>
      </dgm:t>
    </dgm:pt>
    <dgm:pt modelId="{A37A6EDA-9FAE-4439-96A6-C44CDB16A823}" type="parTrans" cxnId="{0E47073B-FB64-4AAC-B499-A015827D48C2}">
      <dgm:prSet/>
      <dgm:spPr/>
      <dgm:t>
        <a:bodyPr/>
        <a:lstStyle/>
        <a:p>
          <a:endParaRPr lang="es-ES"/>
        </a:p>
      </dgm:t>
    </dgm:pt>
    <dgm:pt modelId="{06527C81-D4A5-4E4B-9BCD-DE8B7B338BD0}">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a:solidFill>
                <a:srgbClr val="00B0F0"/>
              </a:solidFill>
              <a:latin typeface="Arial"/>
            </a:rPr>
            <a:t>Acceptance </a:t>
          </a:r>
          <a:r>
            <a:rPr sz="1300" u="none" strike="noStrike">
              <a:solidFill>
                <a:srgbClr val="00224C"/>
              </a:solidFill>
              <a:latin typeface="Arial"/>
            </a:rPr>
            <a:t>of</a:t>
          </a:r>
          <a:r>
            <a:rPr sz="1300" b="1" u="none" strike="noStrike">
              <a:solidFill>
                <a:srgbClr val="00B0F0"/>
              </a:solidFill>
              <a:latin typeface="Arial"/>
            </a:rPr>
            <a:t> minimum risk</a:t>
          </a:r>
          <a:endParaRPr lang="es-ES" sz="1900" kern="1200">
            <a:solidFill>
              <a:srgbClr val="00B0F0"/>
            </a:solidFill>
            <a:latin typeface="Arial" panose="020B0604020202020204" pitchFamily="34" charset="0"/>
            <a:ea typeface="+mn-ea"/>
            <a:cs typeface="Arial" panose="020B0604020202020204" pitchFamily="34" charset="0"/>
          </a:endParaRPr>
        </a:p>
      </dgm:t>
    </dgm:pt>
    <dgm:pt modelId="{409C6940-323A-4524-A225-0AD2E76D7E09}" type="sibTrans" cxnId="{0E47073B-FB64-4AAC-B499-A015827D48C2}">
      <dgm:prSet/>
      <dgm:spPr/>
      <dgm:t>
        <a:bodyPr/>
        <a:lstStyle/>
        <a:p>
          <a:endParaRPr lang="es-ES"/>
        </a:p>
      </dgm:t>
    </dgm:pt>
    <dgm:pt modelId="{B1FBA563-85BB-43B6-A567-5B17CE4A7875}" type="sibTrans" cxnId="{C93ACC68-1A9A-4503-81B7-C81CBAC512BE}">
      <dgm:prSet/>
      <dgm:spPr/>
      <dgm:t>
        <a:bodyPr/>
        <a:lstStyle/>
        <a:p>
          <a:endParaRPr lang="es-ES"/>
        </a:p>
      </dgm:t>
    </dgm:pt>
    <dgm:pt modelId="{E0463E38-1081-422B-B10C-DFF2EBB0E070}" type="parTrans" cxnId="{C4944979-1B39-46DC-B6BA-E31A128A78D3}">
      <dgm:prSet/>
      <dgm:spPr/>
      <dgm:t>
        <a:bodyPr/>
        <a:lstStyle/>
        <a:p>
          <a:endParaRPr lang="es-ES"/>
        </a:p>
      </dgm:t>
    </dgm:pt>
    <dgm:pt modelId="{139B9803-31CF-4AEF-BC34-49E73DA0BFD4}">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ctr">
            <a:buFont typeface="Wingdings" panose="05000000000000000000" pitchFamily="2" charset="2"/>
            <a:buChar char="v"/>
          </a:pPr>
          <a:r>
            <a:rPr sz="1800" b="1" u="none" strike="noStrike">
              <a:solidFill>
                <a:srgbClr val="00224C"/>
              </a:solidFill>
              <a:latin typeface="Arial"/>
            </a:rPr>
            <a:t>PREVENTION</a:t>
          </a:r>
          <a:endParaRPr lang="es-ES" sz="2430">
            <a:solidFill>
              <a:srgbClr val="00224C"/>
            </a:solidFill>
            <a:latin typeface="Arial" panose="020B0604020202020204" pitchFamily="34" charset="0"/>
            <a:cs typeface="Arial" panose="020B0604020202020204" pitchFamily="34" charset="0"/>
          </a:endParaRPr>
        </a:p>
      </dgm:t>
    </dgm:pt>
    <dgm:pt modelId="{E44457E0-3228-40F4-9EBE-6525BF62A7FC}" type="parTrans" cxnId="{E1E46F48-4DFF-4745-9E87-2A6C07AA30A6}">
      <dgm:prSet/>
      <dgm:spPr/>
      <dgm:t>
        <a:bodyPr/>
        <a:lstStyle/>
        <a:p>
          <a:endParaRPr lang="es-ES"/>
        </a:p>
      </dgm:t>
    </dgm:pt>
    <dgm:pt modelId="{8EB0C43A-E9DC-461E-AC28-B3EFA6DE4494}">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b="1" u="none" strike="noStrike">
              <a:solidFill>
                <a:srgbClr val="00B0F0"/>
              </a:solidFill>
              <a:latin typeface="Arial"/>
            </a:rPr>
            <a:t>Risks</a:t>
          </a:r>
          <a:r>
            <a:rPr sz="1300" u="none" strike="noStrike">
              <a:solidFill>
                <a:srgbClr val="00224C"/>
              </a:solidFill>
              <a:latin typeface="Arial"/>
            </a:rPr>
            <a:t> resulting from the application and interpretation of tax laws</a:t>
          </a:r>
        </a:p>
      </dgm:t>
    </dgm:pt>
    <dgm:pt modelId="{DDF14F91-BB2D-46F0-A448-90AD30DC1CE8}" type="sibTrans" cxnId="{E1E46F48-4DFF-4745-9E87-2A6C07AA30A6}">
      <dgm:prSet/>
      <dgm:spPr/>
      <dgm:t>
        <a:bodyPr/>
        <a:lstStyle/>
        <a:p>
          <a:endParaRPr lang="es-ES"/>
        </a:p>
      </dgm:t>
    </dgm:pt>
    <dgm:pt modelId="{7F25241C-054E-4FA0-AD0D-0F0A4E771498}" type="parTrans" cxnId="{F29DA5BE-88EB-4D3B-8F2E-1BFBB806E5F3}">
      <dgm:prSet/>
      <dgm:spPr/>
      <dgm:t>
        <a:bodyPr/>
        <a:lstStyle/>
        <a:p>
          <a:endParaRPr lang="es-ES"/>
        </a:p>
      </dgm:t>
    </dgm:pt>
    <dgm:pt modelId="{A516F5E5-899A-43A4-A0DB-965BD8E03D65}">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b="1" u="none" strike="noStrike">
              <a:solidFill>
                <a:srgbClr val="00B0F0"/>
              </a:solidFill>
              <a:latin typeface="Arial"/>
            </a:rPr>
            <a:t>Tax guidance when deciding</a:t>
          </a:r>
          <a:r>
            <a:rPr sz="1300" u="none" strike="noStrike">
              <a:solidFill>
                <a:srgbClr val="00224C"/>
              </a:solidFill>
              <a:latin typeface="Arial"/>
            </a:rPr>
            <a:t> on the reasonable interpretation of the applicable tax laws. </a:t>
          </a:r>
          <a:endParaRPr lang="es-ES" sz="1900">
            <a:solidFill>
              <a:srgbClr val="00224C"/>
            </a:solidFill>
            <a:latin typeface="Arial" panose="020B0604020202020204" pitchFamily="34" charset="0"/>
            <a:cs typeface="Arial" panose="020B0604020202020204" pitchFamily="34" charset="0"/>
          </a:endParaRPr>
        </a:p>
      </dgm:t>
    </dgm:pt>
    <dgm:pt modelId="{125B0C0B-11A8-4A6D-A2A0-242C456E2CE7}" type="sibTrans" cxnId="{F29DA5BE-88EB-4D3B-8F2E-1BFBB806E5F3}">
      <dgm:prSet/>
      <dgm:spPr/>
      <dgm:t>
        <a:bodyPr/>
        <a:lstStyle/>
        <a:p>
          <a:endParaRPr lang="es-ES"/>
        </a:p>
      </dgm:t>
    </dgm:pt>
    <dgm:pt modelId="{B3990055-1507-4FB5-9995-73997232281B}" type="parTrans" cxnId="{A7EB44C3-6B0A-4F3C-82F2-7627DA1F00F0}">
      <dgm:prSet/>
      <dgm:spPr/>
      <dgm:t>
        <a:bodyPr/>
        <a:lstStyle/>
        <a:p>
          <a:endParaRPr lang="es-ES"/>
        </a:p>
      </dgm:t>
    </dgm:pt>
    <dgm:pt modelId="{74190CC6-6336-4608-AE15-656EF550A1FD}">
      <dgm:prSet phldrT="[Texto]" custT="1"/>
      <dgm:spPr>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dgm:spPr>
      <dgm:t>
        <a:bodyPr/>
        <a:lstStyle/>
        <a:p>
          <a:pPr algn="l">
            <a:buFont typeface="Arial" panose="020B0604020202020204" pitchFamily="34" charset="0"/>
            <a:buChar char="•"/>
          </a:pPr>
          <a:r>
            <a:rPr sz="1300" u="none" strike="noStrike">
              <a:solidFill>
                <a:srgbClr val="00224C"/>
              </a:solidFill>
              <a:latin typeface="Arial"/>
            </a:rPr>
            <a:t>Acceptance of </a:t>
          </a:r>
          <a:r>
            <a:rPr sz="1300" b="1" u="none" strike="noStrike">
              <a:solidFill>
                <a:srgbClr val="00B0F0"/>
              </a:solidFill>
              <a:latin typeface="Arial"/>
            </a:rPr>
            <a:t>minimum risk</a:t>
          </a:r>
          <a:endParaRPr lang="es-ES" sz="1900">
            <a:solidFill>
              <a:srgbClr val="00B0F0"/>
            </a:solidFill>
            <a:latin typeface="Arial" panose="020B0604020202020204" pitchFamily="34" charset="0"/>
            <a:cs typeface="Arial" panose="020B0604020202020204" pitchFamily="34" charset="0"/>
          </a:endParaRPr>
        </a:p>
      </dgm:t>
    </dgm:pt>
    <dgm:pt modelId="{4D9B5F4A-00EB-40E1-8CBE-9B9C2041E1C3}" type="sibTrans" cxnId="{A7EB44C3-6B0A-4F3C-82F2-7627DA1F00F0}">
      <dgm:prSet/>
      <dgm:spPr/>
      <dgm:t>
        <a:bodyPr/>
        <a:lstStyle/>
        <a:p>
          <a:endParaRPr lang="es-ES"/>
        </a:p>
      </dgm:t>
    </dgm:pt>
    <dgm:pt modelId="{2BC64491-4023-4C92-92B8-DE8770193717}" type="sibTrans" cxnId="{C4944979-1B39-46DC-B6BA-E31A128A78D3}">
      <dgm:prSet/>
      <dgm:spPr/>
      <dgm:t>
        <a:bodyPr/>
        <a:lstStyle/>
        <a:p>
          <a:endParaRPr lang="es-ES"/>
        </a:p>
      </dgm:t>
    </dgm:pt>
    <dgm:pt modelId="{AFD56F36-D819-4826-84E0-CD34DF458D84}" type="pres">
      <dgm:prSet presAssocID="{7C6B810A-546B-4B01-9B91-850058391296}" presName="matrix" presStyleCnt="0">
        <dgm:presLayoutVars>
          <dgm:chMax val="1"/>
          <dgm:dir/>
          <dgm:resizeHandles val="exact"/>
        </dgm:presLayoutVars>
      </dgm:prSet>
      <dgm:spPr/>
    </dgm:pt>
    <dgm:pt modelId="{4A2D1D9F-C616-4A5C-812B-9D2E5244883D}" type="pres">
      <dgm:prSet presAssocID="{7C6B810A-546B-4B01-9B91-850058391296}" presName="diamond" presStyleLbl="bgShp" presStyleIdx="0" presStyleCnt="1"/>
      <dgm:spPr>
        <a:solidFill>
          <a:srgbClr val="00224C"/>
        </a:solidFill>
      </dgm:spPr>
    </dgm:pt>
    <dgm:pt modelId="{4041BF55-EF24-4BCD-A57A-959D10F8E49B}" type="pres">
      <dgm:prSet presAssocID="{7C6B810A-546B-4B01-9B91-850058391296}" presName="quad1" presStyleLbl="node1" presStyleIdx="0" presStyleCnt="4" custScaleX="220928" custLinFactNeighborX="-65921">
        <dgm:presLayoutVars>
          <dgm:chMax val="0"/>
          <dgm:chPref val="0"/>
          <dgm:bulletEnabled val="1"/>
        </dgm:presLayoutVars>
      </dgm:prSet>
      <dgm:spPr/>
    </dgm:pt>
    <dgm:pt modelId="{C623FC80-96B5-4415-AB06-B1F0D55E3725}" type="pres">
      <dgm:prSet presAssocID="{7C6B810A-546B-4B01-9B91-850058391296}" presName="quad2" presStyleLbl="node1" presStyleIdx="1" presStyleCnt="4" custScaleX="220882" custLinFactNeighborX="61806">
        <dgm:presLayoutVars>
          <dgm:chMax val="0"/>
          <dgm:chPref val="0"/>
          <dgm:bulletEnabled val="1"/>
        </dgm:presLayoutVars>
      </dgm:prSet>
      <dgm:spPr/>
    </dgm:pt>
    <dgm:pt modelId="{13AB6351-8364-4B4C-882D-F47FFA352610}" type="pres">
      <dgm:prSet presAssocID="{7C6B810A-546B-4B01-9B91-850058391296}" presName="quad3" presStyleLbl="node1" presStyleIdx="2" presStyleCnt="4" custScaleX="220882" custLinFactNeighborX="-65921">
        <dgm:presLayoutVars>
          <dgm:chMax val="0"/>
          <dgm:chPref val="0"/>
          <dgm:bulletEnabled val="1"/>
        </dgm:presLayoutVars>
      </dgm:prSet>
      <dgm:spPr/>
    </dgm:pt>
    <dgm:pt modelId="{7352188D-DA24-432D-8EF5-9FA377EE88B2}" type="pres">
      <dgm:prSet presAssocID="{7C6B810A-546B-4B01-9B91-850058391296}" presName="quad4" presStyleLbl="node1" presStyleIdx="3" presStyleCnt="4" custScaleX="220882" custLinFactNeighborX="61806">
        <dgm:presLayoutVars>
          <dgm:chMax val="0"/>
          <dgm:chPref val="0"/>
          <dgm:bulletEnabled val="1"/>
        </dgm:presLayoutVars>
      </dgm:prSet>
      <dgm:spPr/>
    </dgm:pt>
  </dgm:ptLst>
  <dgm:cxnLst>
    <dgm:cxn modelId="{12C7A133-11E9-4C44-99AE-BD541AA51A5E}" srcId="{60CB9F95-A521-4792-A4C0-ED6F1B597223}" destId="{D0EDE3C1-E944-4DAD-904A-D7E7FF974248}" srcOrd="0" destOrd="0" parTransId="{5AE8D15C-DD2E-4369-843C-F20D92662342}" sibTransId="{5AE64869-FBF9-43DF-8591-A8C5A1A5B3C7}"/>
    <dgm:cxn modelId="{FE3E6D35-FB8C-4C16-A7BA-1E887978BBEA}" type="presOf" srcId="{F51FC739-A5D7-45DF-9E8C-29708438C964}" destId="{4041BF55-EF24-4BCD-A57A-959D10F8E49B}" srcOrd="0" destOrd="1" presId="urn:microsoft.com/office/officeart/2005/8/layout/matrix3"/>
    <dgm:cxn modelId="{0E47073B-FB64-4AAC-B499-A015827D48C2}" srcId="{60CB9F95-A521-4792-A4C0-ED6F1B597223}" destId="{06527C81-D4A5-4E4B-9BCD-DE8B7B338BD0}" srcOrd="1" destOrd="0" parTransId="{A37A6EDA-9FAE-4439-96A6-C44CDB16A823}" sibTransId="{409C6940-323A-4524-A225-0AD2E76D7E09}"/>
    <dgm:cxn modelId="{AC4BC83E-A3CA-4C24-A51A-DC97F4F27E92}" type="presOf" srcId="{39D5B1C8-9F62-4FE9-A9C2-E0EDA0DDD58B}" destId="{C623FC80-96B5-4415-AB06-B1F0D55E3725}" srcOrd="0" destOrd="1" presId="urn:microsoft.com/office/officeart/2005/8/layout/matrix3"/>
    <dgm:cxn modelId="{73A2AA5C-A7F4-4117-8F4E-F7FA2B13D760}" type="presOf" srcId="{A516F5E5-899A-43A4-A0DB-965BD8E03D65}" destId="{7352188D-DA24-432D-8EF5-9FA377EE88B2}" srcOrd="0" destOrd="2" presId="urn:microsoft.com/office/officeart/2005/8/layout/matrix3"/>
    <dgm:cxn modelId="{D82A3761-A835-40DD-9C0C-3930303263B9}" type="presOf" srcId="{6EB0753A-EC23-40CE-9CE2-3CBE4F0003FB}" destId="{4041BF55-EF24-4BCD-A57A-959D10F8E49B}" srcOrd="0" destOrd="3" presId="urn:microsoft.com/office/officeart/2005/8/layout/matrix3"/>
    <dgm:cxn modelId="{E1E46F48-4DFF-4745-9E87-2A6C07AA30A6}" srcId="{139B9803-31CF-4AEF-BC34-49E73DA0BFD4}" destId="{8EB0C43A-E9DC-461E-AC28-B3EFA6DE4494}" srcOrd="0" destOrd="0" parTransId="{E44457E0-3228-40F4-9EBE-6525BF62A7FC}" sibTransId="{DDF14F91-BB2D-46F0-A448-90AD30DC1CE8}"/>
    <dgm:cxn modelId="{C93ACC68-1A9A-4503-81B7-C81CBAC512BE}" srcId="{7C6B810A-546B-4B01-9B91-850058391296}" destId="{60CB9F95-A521-4792-A4C0-ED6F1B597223}" srcOrd="2" destOrd="0" parTransId="{4434511B-524D-4C37-9359-0BD804BD4F70}" sibTransId="{B1FBA563-85BB-43B6-A567-5B17CE4A7875}"/>
    <dgm:cxn modelId="{F504746B-29CC-4BEE-8328-D10D4DBBD400}" type="presOf" srcId="{D0EDE3C1-E944-4DAD-904A-D7E7FF974248}" destId="{13AB6351-8364-4B4C-882D-F47FFA352610}" srcOrd="0" destOrd="1" presId="urn:microsoft.com/office/officeart/2005/8/layout/matrix3"/>
    <dgm:cxn modelId="{7FBF0772-5CD8-4C5B-94C3-05AE2E782497}" type="presOf" srcId="{2DEED6D2-A1CA-4F8F-903B-E1DF407B53BE}" destId="{C623FC80-96B5-4415-AB06-B1F0D55E3725}" srcOrd="0" destOrd="0" presId="urn:microsoft.com/office/officeart/2005/8/layout/matrix3"/>
    <dgm:cxn modelId="{6FD2CA55-504B-44A9-99CB-57C86F05C811}" type="presOf" srcId="{A622559F-DB24-4811-9E2C-81A3415669DE}" destId="{4041BF55-EF24-4BCD-A57A-959D10F8E49B}" srcOrd="0" destOrd="0" presId="urn:microsoft.com/office/officeart/2005/8/layout/matrix3"/>
    <dgm:cxn modelId="{C4944979-1B39-46DC-B6BA-E31A128A78D3}" srcId="{7C6B810A-546B-4B01-9B91-850058391296}" destId="{139B9803-31CF-4AEF-BC34-49E73DA0BFD4}" srcOrd="3" destOrd="0" parTransId="{E0463E38-1081-422B-B10C-DFF2EBB0E070}" sibTransId="{2BC64491-4023-4C92-92B8-DE8770193717}"/>
    <dgm:cxn modelId="{7FD7D459-898B-4D8A-AE0B-3E98806D1610}" srcId="{A622559F-DB24-4811-9E2C-81A3415669DE}" destId="{5F0FC205-102F-4CC9-894B-6FF051CDA039}" srcOrd="1" destOrd="0" parTransId="{8B69FE22-9C33-4C1B-A794-B9F82723FAC9}" sibTransId="{AD91790B-5257-42BE-96C4-276D65947FF9}"/>
    <dgm:cxn modelId="{B5F3575A-F2C8-4974-8AB5-097C26F06ABE}" srcId="{A622559F-DB24-4811-9E2C-81A3415669DE}" destId="{F51FC739-A5D7-45DF-9E8C-29708438C964}" srcOrd="0" destOrd="0" parTransId="{350C9A13-5BA0-4EAF-867D-413E229B648F}" sibTransId="{759D9F9C-9BB7-449B-8A97-6C5BB8B9F5D3}"/>
    <dgm:cxn modelId="{4CA9907C-375B-4EBD-B754-45BCDF358B82}" type="presOf" srcId="{60CB9F95-A521-4792-A4C0-ED6F1B597223}" destId="{13AB6351-8364-4B4C-882D-F47FFA352610}" srcOrd="0" destOrd="0" presId="urn:microsoft.com/office/officeart/2005/8/layout/matrix3"/>
    <dgm:cxn modelId="{98C4AC85-CD9A-42F0-9D24-A951A7235552}" srcId="{7C6B810A-546B-4B01-9B91-850058391296}" destId="{2DEED6D2-A1CA-4F8F-903B-E1DF407B53BE}" srcOrd="1" destOrd="0" parTransId="{185C42C7-01F3-404A-9B62-0D4B2EFDC780}" sibTransId="{C5C8685F-4821-4913-AF8E-76D7EDE99A98}"/>
    <dgm:cxn modelId="{05A3D486-30AB-4898-B490-D8F8F6CD6ADB}" srcId="{A622559F-DB24-4811-9E2C-81A3415669DE}" destId="{6EB0753A-EC23-40CE-9CE2-3CBE4F0003FB}" srcOrd="2" destOrd="0" parTransId="{622A0E47-20BC-4274-98FB-BF32076EC903}" sibTransId="{A1D27C02-D98F-4873-BDC0-74424AF14E1E}"/>
    <dgm:cxn modelId="{B6D1F786-24EB-4219-982D-D220C3DCD1A8}" type="presOf" srcId="{71005079-4765-4338-9EBF-A5FF824D8222}" destId="{C623FC80-96B5-4415-AB06-B1F0D55E3725}" srcOrd="0" destOrd="3" presId="urn:microsoft.com/office/officeart/2005/8/layout/matrix3"/>
    <dgm:cxn modelId="{0BBB1D8B-1683-48AF-85DC-67C29CE0FDE7}" type="presOf" srcId="{5F0FC205-102F-4CC9-894B-6FF051CDA039}" destId="{4041BF55-EF24-4BCD-A57A-959D10F8E49B}" srcOrd="0" destOrd="2" presId="urn:microsoft.com/office/officeart/2005/8/layout/matrix3"/>
    <dgm:cxn modelId="{4C624F8C-1FD0-4A41-AC00-8D252134BE82}" srcId="{2DEED6D2-A1CA-4F8F-903B-E1DF407B53BE}" destId="{95D1035F-9DD8-492F-9E25-3A386EC73F41}" srcOrd="1" destOrd="0" parTransId="{90EB16A2-F3C4-466A-8190-25643DBB2A12}" sibTransId="{6A6255FD-F98C-449E-89F7-9639147D9EC5}"/>
    <dgm:cxn modelId="{6189308F-7A27-4515-A3E6-45302A03B276}" type="presOf" srcId="{8EB0C43A-E9DC-461E-AC28-B3EFA6DE4494}" destId="{7352188D-DA24-432D-8EF5-9FA377EE88B2}" srcOrd="0" destOrd="1" presId="urn:microsoft.com/office/officeart/2005/8/layout/matrix3"/>
    <dgm:cxn modelId="{80F375AC-73E1-4248-94E1-A499E094760A}" type="presOf" srcId="{139B9803-31CF-4AEF-BC34-49E73DA0BFD4}" destId="{7352188D-DA24-432D-8EF5-9FA377EE88B2}" srcOrd="0" destOrd="0" presId="urn:microsoft.com/office/officeart/2005/8/layout/matrix3"/>
    <dgm:cxn modelId="{4F0F72BB-E089-4049-9166-B0A77171484A}" type="presOf" srcId="{74190CC6-6336-4608-AE15-656EF550A1FD}" destId="{7352188D-DA24-432D-8EF5-9FA377EE88B2}" srcOrd="0" destOrd="3" presId="urn:microsoft.com/office/officeart/2005/8/layout/matrix3"/>
    <dgm:cxn modelId="{F29DA5BE-88EB-4D3B-8F2E-1BFBB806E5F3}" srcId="{139B9803-31CF-4AEF-BC34-49E73DA0BFD4}" destId="{A516F5E5-899A-43A4-A0DB-965BD8E03D65}" srcOrd="1" destOrd="0" parTransId="{7F25241C-054E-4FA0-AD0D-0F0A4E771498}" sibTransId="{125B0C0B-11A8-4A6D-A2A0-242C456E2CE7}"/>
    <dgm:cxn modelId="{6F4824BF-AB4E-4C46-8E20-1F0B3596DD84}" type="presOf" srcId="{7C6B810A-546B-4B01-9B91-850058391296}" destId="{AFD56F36-D819-4826-84E0-CD34DF458D84}" srcOrd="0" destOrd="0" presId="urn:microsoft.com/office/officeart/2005/8/layout/matrix3"/>
    <dgm:cxn modelId="{A7EB44C3-6B0A-4F3C-82F2-7627DA1F00F0}" srcId="{139B9803-31CF-4AEF-BC34-49E73DA0BFD4}" destId="{74190CC6-6336-4608-AE15-656EF550A1FD}" srcOrd="2" destOrd="0" parTransId="{B3990055-1507-4FB5-9995-73997232281B}" sibTransId="{4D9B5F4A-00EB-40E1-8CBE-9B9C2041E1C3}"/>
    <dgm:cxn modelId="{C9F404C7-53DF-4FF2-9FAF-B78BA6B11255}" srcId="{2DEED6D2-A1CA-4F8F-903B-E1DF407B53BE}" destId="{71005079-4765-4338-9EBF-A5FF824D8222}" srcOrd="2" destOrd="0" parTransId="{07090D1D-3622-4344-B5F6-45FC8266061F}" sibTransId="{DCC1C2E1-67E1-4F9D-9EBB-BC156F3B8FB4}"/>
    <dgm:cxn modelId="{31EBE1D3-6820-49B3-96CC-8B980A610FC0}" type="presOf" srcId="{06527C81-D4A5-4E4B-9BCD-DE8B7B338BD0}" destId="{13AB6351-8364-4B4C-882D-F47FFA352610}" srcOrd="0" destOrd="2" presId="urn:microsoft.com/office/officeart/2005/8/layout/matrix3"/>
    <dgm:cxn modelId="{569214E8-CD5E-4C65-A5AB-CED753C4D0BB}" srcId="{7C6B810A-546B-4B01-9B91-850058391296}" destId="{A622559F-DB24-4811-9E2C-81A3415669DE}" srcOrd="0" destOrd="0" parTransId="{D35310BC-AED4-4269-AEE9-5D8B60069522}" sibTransId="{6899AEDA-1F4A-4DD0-8B45-6A3F9614DBCE}"/>
    <dgm:cxn modelId="{94F8BAEF-1DEC-4072-850E-194C6DBF60C9}" srcId="{2DEED6D2-A1CA-4F8F-903B-E1DF407B53BE}" destId="{39D5B1C8-9F62-4FE9-A9C2-E0EDA0DDD58B}" srcOrd="0" destOrd="0" parTransId="{41451CE8-5C58-486C-BE21-844D22523DF9}" sibTransId="{189034A8-2B6F-4BB0-9217-F2DC324FA673}"/>
    <dgm:cxn modelId="{A7BB8CF3-713B-4812-8D31-0E47C62A3983}" type="presOf" srcId="{95D1035F-9DD8-492F-9E25-3A386EC73F41}" destId="{C623FC80-96B5-4415-AB06-B1F0D55E3725}" srcOrd="0" destOrd="2" presId="urn:microsoft.com/office/officeart/2005/8/layout/matrix3"/>
    <dgm:cxn modelId="{470D4761-E200-4999-AEA6-97A1C1496EC3}" type="presParOf" srcId="{AFD56F36-D819-4826-84E0-CD34DF458D84}" destId="{4A2D1D9F-C616-4A5C-812B-9D2E5244883D}" srcOrd="0" destOrd="0" presId="urn:microsoft.com/office/officeart/2005/8/layout/matrix3"/>
    <dgm:cxn modelId="{E3E138F6-75A9-4698-9AAD-D4372E87B5F5}" type="presParOf" srcId="{AFD56F36-D819-4826-84E0-CD34DF458D84}" destId="{4041BF55-EF24-4BCD-A57A-959D10F8E49B}" srcOrd="1" destOrd="0" presId="urn:microsoft.com/office/officeart/2005/8/layout/matrix3"/>
    <dgm:cxn modelId="{1D24C18A-185D-4D73-9CCD-2F0DEA708543}" type="presParOf" srcId="{AFD56F36-D819-4826-84E0-CD34DF458D84}" destId="{C623FC80-96B5-4415-AB06-B1F0D55E3725}" srcOrd="2" destOrd="0" presId="urn:microsoft.com/office/officeart/2005/8/layout/matrix3"/>
    <dgm:cxn modelId="{4D3004EB-98C1-45E3-A37E-25061E6B61A0}" type="presParOf" srcId="{AFD56F36-D819-4826-84E0-CD34DF458D84}" destId="{13AB6351-8364-4B4C-882D-F47FFA352610}" srcOrd="3" destOrd="0" presId="urn:microsoft.com/office/officeart/2005/8/layout/matrix3"/>
    <dgm:cxn modelId="{4DAC9794-D611-4A3F-AB18-853B7D100405}" type="presParOf" srcId="{AFD56F36-D819-4826-84E0-CD34DF458D84}" destId="{7352188D-DA24-432D-8EF5-9FA377EE88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6CE845B4-C166-468D-BADB-87E270227B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FEDF2C0-6B55-463C-98BB-B076108A9811}" type="parTrans" cxnId="{49AFA9AE-CB1D-472A-BBD2-255CA04639C5}">
      <dgm:prSet/>
      <dgm:spPr/>
      <dgm:t>
        <a:bodyPr/>
        <a:lstStyle/>
        <a:p>
          <a:endParaRPr lang="es-ES"/>
        </a:p>
      </dgm:t>
    </dgm:pt>
    <dgm:pt modelId="{AE6F73B8-266C-4C1D-9AAE-197C2EABB61F}">
      <dgm:prSet phldrT="[Texto]" custT="1"/>
      <dgm:spPr>
        <a:solidFill>
          <a:srgbClr val="5AACFF"/>
        </a:solidFill>
        <a:ln w="25400" cap="flat" cmpd="sng" algn="ctr">
          <a:solidFill>
            <a:schemeClr val="lt1">
              <a:hueOff val="0"/>
              <a:satOff val="0"/>
              <a:lumOff val="0"/>
              <a:alphaOff val="0"/>
            </a:schemeClr>
          </a:solidFill>
          <a:prstDash val="solid"/>
        </a:ln>
      </dgm:spPr>
      <dgm:t>
        <a:bodyPr/>
        <a:lstStyle/>
        <a:p>
          <a:endParaRPr lang="es-ES" altLang="es-ES" sz="1100" dirty="0">
            <a:solidFill>
              <a:schemeClr val="bg1"/>
            </a:solidFill>
            <a:latin typeface="Arial" panose="020B0604020202020204" pitchFamily="34" charset="0"/>
            <a:cs typeface="Arial" panose="020B0604020202020204" pitchFamily="34" charset="0"/>
          </a:endParaRPr>
        </a:p>
        <a:p>
          <a:r>
            <a:rPr sz="900" u="none" strike="noStrike" dirty="0">
              <a:solidFill>
                <a:srgbClr val="FFFFFF"/>
              </a:solidFill>
              <a:latin typeface="Arial"/>
            </a:rPr>
            <a:t>              ATM, CNS and ATS Auxiliary Services: 	                               €122.5 M</a:t>
          </a:r>
        </a:p>
        <a:p>
          <a:r>
            <a:rPr sz="900" u="none" strike="noStrike" dirty="0">
              <a:solidFill>
                <a:srgbClr val="FFFFFF"/>
              </a:solidFill>
              <a:latin typeface="Arial"/>
            </a:rPr>
            <a:t>              Flight Verification Service:			                                   €1.1 M</a:t>
          </a:r>
        </a:p>
        <a:p>
          <a:r>
            <a:rPr sz="900" u="none" strike="noStrike" dirty="0">
              <a:solidFill>
                <a:srgbClr val="FFFFFF"/>
              </a:solidFill>
              <a:latin typeface="Arial"/>
            </a:rPr>
            <a:t>              Supplies, Parking and Miscellaneous:		    	                   €0.6 M</a:t>
          </a:r>
        </a:p>
        <a:p>
          <a:endParaRPr lang="es-ES" sz="1100" dirty="0"/>
        </a:p>
      </dgm:t>
    </dgm:pt>
    <dgm:pt modelId="{692F470C-4429-4225-9F73-95E3DB2FEF19}" type="sibTrans" cxnId="{49AFA9AE-CB1D-472A-BBD2-255CA04639C5}">
      <dgm:prSet/>
      <dgm:spPr>
        <a:noFill/>
        <a:ln>
          <a:solidFill>
            <a:srgbClr val="00224C"/>
          </a:solidFill>
        </a:ln>
      </dgm:spPr>
      <dgm:t>
        <a:bodyPr/>
        <a:lstStyle/>
        <a:p>
          <a:endParaRPr lang="es-ES"/>
        </a:p>
      </dgm:t>
    </dgm:pt>
    <dgm:pt modelId="{A5097587-F860-410D-B85F-F972CCBAAA97}" type="parTrans" cxnId="{158CAF8F-5E59-4A96-97AB-4EE035BF7AA8}">
      <dgm:prSet/>
      <dgm:spPr/>
      <dgm:t>
        <a:bodyPr/>
        <a:lstStyle/>
        <a:p>
          <a:endParaRPr lang="es-ES"/>
        </a:p>
      </dgm:t>
    </dgm:pt>
    <dgm:pt modelId="{F5A78CD4-FA52-4E75-8162-85B685B496C7}">
      <dgm:prSet phldrT="[Texto]" custT="1"/>
      <dgm:spPr>
        <a:solidFill>
          <a:srgbClr val="5AACFF"/>
        </a:solidFill>
        <a:ln w="25400" cap="flat" cmpd="sng" algn="ctr">
          <a:solidFill>
            <a:schemeClr val="lt1">
              <a:hueOff val="0"/>
              <a:satOff val="0"/>
              <a:lumOff val="0"/>
              <a:alphaOff val="0"/>
            </a:schemeClr>
          </a:solidFill>
          <a:prstDash val="solid"/>
        </a:ln>
      </dgm:spPr>
      <dgm:t>
        <a:bodyPr/>
        <a:lstStyle/>
        <a:p>
          <a:r>
            <a:rPr sz="900" u="none" strike="noStrike" dirty="0">
              <a:solidFill>
                <a:srgbClr val="FFFFFF"/>
              </a:solidFill>
              <a:latin typeface="Arial"/>
            </a:rPr>
            <a:t>        Technical Assistance: 	                                   </a:t>
          </a:r>
          <a:r>
            <a:rPr lang="en-US" sz="900" u="none" strike="noStrike" dirty="0">
              <a:solidFill>
                <a:srgbClr val="FFFFFF"/>
              </a:solidFill>
              <a:latin typeface="Arial"/>
            </a:rPr>
            <a:t>		          </a:t>
          </a:r>
          <a:r>
            <a:rPr sz="900" u="none" strike="noStrike" dirty="0">
              <a:solidFill>
                <a:srgbClr val="FFFFFF"/>
              </a:solidFill>
              <a:latin typeface="Arial"/>
            </a:rPr>
            <a:t>€20.1 M</a:t>
          </a:r>
          <a:endParaRPr lang="es-ES" sz="1100" dirty="0">
            <a:solidFill>
              <a:schemeClr val="bg1"/>
            </a:solidFill>
          </a:endParaRPr>
        </a:p>
      </dgm:t>
    </dgm:pt>
    <dgm:pt modelId="{10840FFA-5ECE-423B-9A22-639FEE431764}" type="sibTrans" cxnId="{158CAF8F-5E59-4A96-97AB-4EE035BF7AA8}">
      <dgm:prSet/>
      <dgm:spPr/>
      <dgm:t>
        <a:bodyPr/>
        <a:lstStyle/>
        <a:p>
          <a:endParaRPr lang="es-ES"/>
        </a:p>
      </dgm:t>
    </dgm:pt>
    <dgm:pt modelId="{B7A6CE82-1F62-4056-B73F-4B094A4675C2}" type="parTrans" cxnId="{D613949D-0173-4F85-9260-86009339B1AA}">
      <dgm:prSet/>
      <dgm:spPr/>
      <dgm:t>
        <a:bodyPr/>
        <a:lstStyle/>
        <a:p>
          <a:endParaRPr lang="es-ES"/>
        </a:p>
      </dgm:t>
    </dgm:pt>
    <dgm:pt modelId="{6C9A01C8-B1CD-4870-A612-01484AFAD804}">
      <dgm:prSet phldrT="[Texto]" custT="1"/>
      <dgm:spPr>
        <a:solidFill>
          <a:srgbClr val="5AACFF"/>
        </a:solidFill>
        <a:ln w="25400" cap="flat" cmpd="sng" algn="ctr">
          <a:solidFill>
            <a:schemeClr val="lt1">
              <a:hueOff val="0"/>
              <a:satOff val="0"/>
              <a:lumOff val="0"/>
              <a:alphaOff val="0"/>
            </a:schemeClr>
          </a:solidFill>
          <a:prstDash val="solid"/>
        </a:ln>
      </dgm:spPr>
      <dgm:t>
        <a:bodyPr/>
        <a:lstStyle/>
        <a:p>
          <a:r>
            <a:rPr sz="900" u="none" strike="noStrike" dirty="0">
              <a:solidFill>
                <a:srgbClr val="FFFFFF"/>
              </a:solidFill>
              <a:latin typeface="Arial"/>
            </a:rPr>
            <a:t>       Miscellaneous services </a:t>
          </a:r>
          <a:r>
            <a:rPr sz="900" i="1" u="none" strike="noStrike" dirty="0">
              <a:solidFill>
                <a:srgbClr val="FFFFFF"/>
              </a:solidFill>
              <a:latin typeface="Arial"/>
            </a:rPr>
            <a:t>(Rent, IT, etc.)</a:t>
          </a:r>
          <a:r>
            <a:rPr sz="900" u="none" strike="noStrike" dirty="0">
              <a:solidFill>
                <a:srgbClr val="FFFFFF"/>
              </a:solidFill>
              <a:latin typeface="Arial"/>
            </a:rPr>
            <a:t>: 	                </a:t>
          </a:r>
          <a:r>
            <a:rPr lang="en-US" sz="900" u="none" strike="noStrike" dirty="0">
              <a:solidFill>
                <a:srgbClr val="FFFFFF"/>
              </a:solidFill>
              <a:latin typeface="Arial"/>
            </a:rPr>
            <a:t>	  </a:t>
          </a:r>
          <a:r>
            <a:rPr sz="900" u="none" strike="noStrike" dirty="0">
              <a:solidFill>
                <a:srgbClr val="FFFFFF"/>
              </a:solidFill>
              <a:latin typeface="Arial"/>
            </a:rPr>
            <a:t>  €0.01 M</a:t>
          </a:r>
          <a:endParaRPr lang="es-ES" sz="1100" dirty="0">
            <a:solidFill>
              <a:schemeClr val="bg1"/>
            </a:solidFill>
          </a:endParaRPr>
        </a:p>
      </dgm:t>
    </dgm:pt>
    <dgm:pt modelId="{FE477515-CA3B-437B-9831-316C84C2B5DC}" type="sibTrans" cxnId="{D613949D-0173-4F85-9260-86009339B1AA}">
      <dgm:prSet/>
      <dgm:spPr/>
      <dgm:t>
        <a:bodyPr/>
        <a:lstStyle/>
        <a:p>
          <a:endParaRPr lang="es-ES"/>
        </a:p>
      </dgm:t>
    </dgm:pt>
    <dgm:pt modelId="{9B714061-9085-48EA-913C-11097DC04E19}" type="parTrans" cxnId="{4C9C304A-26EC-4F70-AB66-262091A2405C}">
      <dgm:prSet/>
      <dgm:spPr/>
      <dgm:t>
        <a:bodyPr/>
        <a:lstStyle/>
        <a:p>
          <a:endParaRPr lang="es-ES"/>
        </a:p>
      </dgm:t>
    </dgm:pt>
    <dgm:pt modelId="{3A1183A0-3FFA-41C4-9414-B76E2A28AA23}">
      <dgm:prSet custT="1"/>
      <dgm:spPr>
        <a:solidFill>
          <a:srgbClr val="5AACFF"/>
        </a:solidFill>
        <a:ln w="25400" cap="flat" cmpd="sng" algn="ctr">
          <a:solidFill>
            <a:schemeClr val="lt1">
              <a:hueOff val="0"/>
              <a:satOff val="0"/>
              <a:lumOff val="0"/>
              <a:alphaOff val="0"/>
            </a:schemeClr>
          </a:solidFill>
          <a:prstDash val="solid"/>
        </a:ln>
      </dgm:spPr>
      <dgm:t>
        <a:bodyPr/>
        <a:lstStyle/>
        <a:p>
          <a:r>
            <a:rPr sz="900" u="none" strike="noStrike" dirty="0">
              <a:solidFill>
                <a:srgbClr val="FFFFFF"/>
              </a:solidFill>
              <a:latin typeface="Arial"/>
            </a:rPr>
            <a:t>     ATM R&amp;D Development Services: 		                 </a:t>
          </a:r>
          <a:r>
            <a:rPr lang="en-US" sz="900" u="none" strike="noStrike" dirty="0">
              <a:solidFill>
                <a:srgbClr val="FFFFFF"/>
              </a:solidFill>
              <a:latin typeface="Arial"/>
            </a:rPr>
            <a:t>	  </a:t>
          </a:r>
          <a:r>
            <a:rPr sz="900" u="none" strike="noStrike" dirty="0">
              <a:solidFill>
                <a:srgbClr val="FFFFFF"/>
              </a:solidFill>
              <a:latin typeface="Arial"/>
            </a:rPr>
            <a:t> €1.6 M </a:t>
          </a:r>
          <a:r>
            <a:rPr sz="800" u="none" strike="noStrike" dirty="0">
              <a:solidFill>
                <a:srgbClr val="FFFFFF"/>
              </a:solidFill>
              <a:latin typeface="Arial"/>
            </a:rPr>
            <a:t> </a:t>
          </a:r>
        </a:p>
      </dgm:t>
    </dgm:pt>
    <dgm:pt modelId="{C5897F55-7303-45B9-B7A8-599B2C45FB14}" type="sibTrans" cxnId="{4C9C304A-26EC-4F70-AB66-262091A2405C}">
      <dgm:prSet/>
      <dgm:spPr/>
      <dgm:t>
        <a:bodyPr/>
        <a:lstStyle/>
        <a:p>
          <a:endParaRPr lang="es-ES"/>
        </a:p>
      </dgm:t>
    </dgm:pt>
    <dgm:pt modelId="{5BD53FB5-3CF0-451B-945A-A44F62A40EF9}" type="parTrans" cxnId="{1471791D-F6EA-430A-92F6-C02BD1AE0FE7}">
      <dgm:prSet/>
      <dgm:spPr/>
      <dgm:t>
        <a:bodyPr/>
        <a:lstStyle/>
        <a:p>
          <a:endParaRPr lang="es-ES"/>
        </a:p>
      </dgm:t>
    </dgm:pt>
    <dgm:pt modelId="{81C642A3-957E-412D-90D7-BFCB31CD9F00}">
      <dgm:prSet/>
      <dgm:spPr>
        <a:solidFill>
          <a:srgbClr val="5AACFF"/>
        </a:solidFill>
        <a:ln w="25400" cap="flat" cmpd="sng" algn="ctr">
          <a:solidFill>
            <a:schemeClr val="lt1">
              <a:hueOff val="0"/>
              <a:satOff val="0"/>
              <a:lumOff val="0"/>
              <a:alphaOff val="0"/>
            </a:schemeClr>
          </a:solidFill>
          <a:prstDash val="solid"/>
        </a:ln>
      </dgm:spPr>
      <dgm:t>
        <a:bodyPr/>
        <a:lstStyle/>
        <a:p>
          <a:endParaRPr lang="es-ES" sz="6500"/>
        </a:p>
      </dgm:t>
    </dgm:pt>
    <dgm:pt modelId="{1CBE8502-F1EB-4E33-BD09-797157978F31}" type="sibTrans" cxnId="{1471791D-F6EA-430A-92F6-C02BD1AE0FE7}">
      <dgm:prSet/>
      <dgm:spPr/>
      <dgm:t>
        <a:bodyPr/>
        <a:lstStyle/>
        <a:p>
          <a:endParaRPr lang="es-ES"/>
        </a:p>
      </dgm:t>
    </dgm:pt>
    <dgm:pt modelId="{23DF1094-278F-41D5-B858-2C2E5084E142}" type="parTrans" cxnId="{63E6594D-83B9-4F98-B722-4F57ECF7152E}">
      <dgm:prSet/>
      <dgm:spPr/>
      <dgm:t>
        <a:bodyPr/>
        <a:lstStyle/>
        <a:p>
          <a:endParaRPr lang="es-ES"/>
        </a:p>
      </dgm:t>
    </dgm:pt>
    <dgm:pt modelId="{C904B534-0B3F-45AB-B3E0-84CE4343977F}">
      <dgm:prSet custT="1"/>
      <dgm:spPr>
        <a:solidFill>
          <a:srgbClr val="00224C"/>
        </a:solidFill>
        <a:ln>
          <a:solidFill>
            <a:srgbClr val="00224C"/>
          </a:solidFill>
        </a:ln>
      </dgm:spPr>
      <dgm:t>
        <a:bodyPr/>
        <a:lstStyle/>
        <a:p>
          <a:r>
            <a:rPr lang="es-ES" sz="1200"/>
            <a:t>   </a:t>
          </a:r>
          <a:endParaRPr lang="es-ES" sz="1100">
            <a:solidFill>
              <a:schemeClr val="bg1"/>
            </a:solidFill>
          </a:endParaRPr>
        </a:p>
      </dgm:t>
    </dgm:pt>
    <dgm:pt modelId="{8C8F4861-9CA9-4D82-AA08-0E28E94E6953}" type="sibTrans" cxnId="{63E6594D-83B9-4F98-B722-4F57ECF7152E}">
      <dgm:prSet/>
      <dgm:spPr/>
      <dgm:t>
        <a:bodyPr/>
        <a:lstStyle/>
        <a:p>
          <a:endParaRPr lang="es-ES"/>
        </a:p>
      </dgm:t>
    </dgm:pt>
    <dgm:pt modelId="{5BF1FD74-8CB0-44AD-8E96-01FB6132791C}" type="parTrans" cxnId="{2778BE54-2271-4487-BBF9-92109043176B}">
      <dgm:prSet/>
      <dgm:spPr/>
      <dgm:t>
        <a:bodyPr/>
        <a:lstStyle/>
        <a:p>
          <a:endParaRPr lang="es-ES"/>
        </a:p>
      </dgm:t>
    </dgm:pt>
    <dgm:pt modelId="{1A639B40-640F-4721-B791-506D758E8051}">
      <dgm:prSet custT="1"/>
      <dgm:spPr>
        <a:solidFill>
          <a:srgbClr val="00224C"/>
        </a:solidFill>
        <a:ln>
          <a:solidFill>
            <a:srgbClr val="00224C"/>
          </a:solidFill>
        </a:ln>
      </dgm:spPr>
      <dgm:t>
        <a:bodyPr/>
        <a:lstStyle/>
        <a:p>
          <a:r>
            <a:rPr sz="900" u="none" strike="noStrike" dirty="0">
              <a:solidFill>
                <a:srgbClr val="FFFFFF"/>
              </a:solidFill>
              <a:latin typeface="Arial"/>
            </a:rPr>
            <a:t>   Flight Verification Service: 			                        </a:t>
          </a:r>
          <a:r>
            <a:rPr lang="en-US" sz="900" u="none" strike="noStrike" dirty="0">
              <a:solidFill>
                <a:srgbClr val="FFFFFF"/>
              </a:solidFill>
              <a:latin typeface="Arial"/>
            </a:rPr>
            <a:t>               </a:t>
          </a:r>
          <a:r>
            <a:rPr sz="900" u="none" strike="noStrike" dirty="0">
              <a:solidFill>
                <a:srgbClr val="FFFFFF"/>
              </a:solidFill>
              <a:latin typeface="Arial"/>
            </a:rPr>
            <a:t>€0.4 M</a:t>
          </a:r>
        </a:p>
        <a:p>
          <a:r>
            <a:rPr sz="900" u="none" strike="noStrike" dirty="0">
              <a:solidFill>
                <a:srgbClr val="FFFFFF"/>
              </a:solidFill>
              <a:latin typeface="Arial"/>
            </a:rPr>
            <a:t>   Aircraft Acquisition:		                                   </a:t>
          </a:r>
          <a:r>
            <a:rPr lang="en-US" sz="900" u="none" strike="noStrike" dirty="0">
              <a:solidFill>
                <a:srgbClr val="FFFFFF"/>
              </a:solidFill>
              <a:latin typeface="Arial"/>
            </a:rPr>
            <a:t>                            </a:t>
          </a:r>
          <a:r>
            <a:rPr sz="900" u="none" strike="noStrike" dirty="0">
              <a:solidFill>
                <a:srgbClr val="FFFFFF"/>
              </a:solidFill>
              <a:latin typeface="Arial"/>
            </a:rPr>
            <a:t> €1.4 M</a:t>
          </a:r>
          <a:endParaRPr lang="es-ES" sz="1100" dirty="0">
            <a:solidFill>
              <a:schemeClr val="bg1"/>
            </a:solidFill>
            <a:latin typeface="Arial" panose="020B0604020202020204" pitchFamily="34" charset="0"/>
            <a:cs typeface="Arial" panose="020B0604020202020204" pitchFamily="34" charset="0"/>
          </a:endParaRPr>
        </a:p>
      </dgm:t>
    </dgm:pt>
    <dgm:pt modelId="{02B82026-DC54-4756-A510-BAAC3F73E45D}" type="sibTrans" cxnId="{2778BE54-2271-4487-BBF9-92109043176B}">
      <dgm:prSet/>
      <dgm:spPr/>
      <dgm:t>
        <a:bodyPr/>
        <a:lstStyle/>
        <a:p>
          <a:endParaRPr lang="es-ES"/>
        </a:p>
      </dgm:t>
    </dgm:pt>
    <dgm:pt modelId="{C14C0587-6862-4F25-9FA5-223C8B0560B3}" type="pres">
      <dgm:prSet presAssocID="{6CE845B4-C166-468D-BADB-87E270227B25}" presName="Name0" presStyleCnt="0">
        <dgm:presLayoutVars>
          <dgm:chMax val="7"/>
          <dgm:chPref val="7"/>
          <dgm:dir/>
        </dgm:presLayoutVars>
      </dgm:prSet>
      <dgm:spPr/>
    </dgm:pt>
    <dgm:pt modelId="{B91DD2D3-3E73-4D0B-B68C-BDE0FC58B3B4}" type="pres">
      <dgm:prSet presAssocID="{6CE845B4-C166-468D-BADB-87E270227B25}" presName="Name1" presStyleCnt="0"/>
      <dgm:spPr/>
    </dgm:pt>
    <dgm:pt modelId="{E6E57C1E-4C6B-4007-B3BD-F4E72F8E1A28}" type="pres">
      <dgm:prSet presAssocID="{6CE845B4-C166-468D-BADB-87E270227B25}" presName="cycle" presStyleCnt="0"/>
      <dgm:spPr/>
    </dgm:pt>
    <dgm:pt modelId="{617885A6-47FE-4D72-9064-4A5F391B6D21}" type="pres">
      <dgm:prSet presAssocID="{6CE845B4-C166-468D-BADB-87E270227B25}" presName="srcNode" presStyleLbl="node1" presStyleIdx="0" presStyleCnt="7"/>
      <dgm:spPr/>
    </dgm:pt>
    <dgm:pt modelId="{0987AB93-FBA7-43B1-950A-133268A6323B}" type="pres">
      <dgm:prSet presAssocID="{6CE845B4-C166-468D-BADB-87E270227B25}" presName="conn" presStyleLbl="parChTrans1D2" presStyleIdx="0" presStyleCnt="1"/>
      <dgm:spPr/>
    </dgm:pt>
    <dgm:pt modelId="{B3B36496-07FC-4FB5-BDE6-34C873313656}" type="pres">
      <dgm:prSet presAssocID="{6CE845B4-C166-468D-BADB-87E270227B25}" presName="extraNode" presStyleLbl="node1" presStyleIdx="0" presStyleCnt="7"/>
      <dgm:spPr/>
    </dgm:pt>
    <dgm:pt modelId="{D6487527-0A4E-4CBF-9715-0B9D203AF5A7}" type="pres">
      <dgm:prSet presAssocID="{6CE845B4-C166-468D-BADB-87E270227B25}" presName="dstNode" presStyleLbl="node1" presStyleIdx="0" presStyleCnt="7"/>
      <dgm:spPr/>
    </dgm:pt>
    <dgm:pt modelId="{56020668-B421-4549-A4BD-7F963907C3F2}" type="pres">
      <dgm:prSet presAssocID="{AE6F73B8-266C-4C1D-9AAE-197C2EABB61F}" presName="text_1" presStyleLbl="node1" presStyleIdx="0" presStyleCnt="7" custScaleX="94481" custScaleY="114356" custLinFactNeighborX="-3534" custLinFactNeighborY="1662">
        <dgm:presLayoutVars>
          <dgm:bulletEnabled val="1"/>
        </dgm:presLayoutVars>
      </dgm:prSet>
      <dgm:spPr/>
    </dgm:pt>
    <dgm:pt modelId="{E4AD99D5-C022-4720-A945-F1E4FA621726}" type="pres">
      <dgm:prSet presAssocID="{AE6F73B8-266C-4C1D-9AAE-197C2EABB61F}" presName="accent_1" presStyleCnt="0"/>
      <dgm:spPr/>
    </dgm:pt>
    <dgm:pt modelId="{99543534-32B1-410F-9416-72CA586385C6}" type="pres">
      <dgm:prSet presAssocID="{AE6F73B8-266C-4C1D-9AAE-197C2EABB61F}" presName="accentRepeatNode" presStyleLbl="solidFgAcc1" presStyleIdx="0" presStyleCnt="7" custScaleX="145166" custScaleY="124703"/>
      <dgm:spPr>
        <a:solidFill>
          <a:schemeClr val="lt1">
            <a:hueOff val="0"/>
            <a:satOff val="0"/>
            <a:lumOff val="0"/>
            <a:alphaOff val="0"/>
          </a:schemeClr>
        </a:solidFill>
        <a:ln>
          <a:solidFill>
            <a:srgbClr val="00B0F0"/>
          </a:solidFill>
        </a:ln>
      </dgm:spPr>
    </dgm:pt>
    <dgm:pt modelId="{0015D7FB-F922-4D94-803C-5F1ED0D23AAE}" type="pres">
      <dgm:prSet presAssocID="{F5A78CD4-FA52-4E75-8162-85B685B496C7}" presName="text_2" presStyleLbl="node1" presStyleIdx="1" presStyleCnt="7" custScaleX="91936" custLinFactNeighborX="-3567" custLinFactNeighborY="-367">
        <dgm:presLayoutVars>
          <dgm:bulletEnabled val="1"/>
        </dgm:presLayoutVars>
      </dgm:prSet>
      <dgm:spPr/>
    </dgm:pt>
    <dgm:pt modelId="{7C2B6D97-46E4-42F2-87B6-BD951C08B546}" type="pres">
      <dgm:prSet presAssocID="{F5A78CD4-FA52-4E75-8162-85B685B496C7}" presName="accent_2" presStyleCnt="0"/>
      <dgm:spPr/>
    </dgm:pt>
    <dgm:pt modelId="{2072C646-4477-4896-B837-405AC82BB222}" type="pres">
      <dgm:prSet presAssocID="{F5A78CD4-FA52-4E75-8162-85B685B496C7}" presName="accentRepeatNode" presStyleLbl="solidFgAcc1" presStyleIdx="1" presStyleCnt="7" custScaleX="151876" custScaleY="118461"/>
      <dgm:spPr>
        <a:solidFill>
          <a:schemeClr val="lt1">
            <a:hueOff val="0"/>
            <a:satOff val="0"/>
            <a:lumOff val="0"/>
            <a:alphaOff val="0"/>
          </a:schemeClr>
        </a:solidFill>
        <a:ln>
          <a:solidFill>
            <a:srgbClr val="00B0F0"/>
          </a:solidFill>
        </a:ln>
      </dgm:spPr>
    </dgm:pt>
    <dgm:pt modelId="{D688B502-A08D-43CF-A9E8-E5E77A32CE3E}" type="pres">
      <dgm:prSet presAssocID="{6C9A01C8-B1CD-4870-A612-01484AFAD804}" presName="text_3" presStyleLbl="node1" presStyleIdx="2" presStyleCnt="7" custScaleX="92702" custLinFactNeighborX="-3669" custLinFactNeighborY="4110">
        <dgm:presLayoutVars>
          <dgm:bulletEnabled val="1"/>
        </dgm:presLayoutVars>
      </dgm:prSet>
      <dgm:spPr/>
    </dgm:pt>
    <dgm:pt modelId="{5D621BFB-89BD-4549-9AA6-6138ED0BF445}" type="pres">
      <dgm:prSet presAssocID="{6C9A01C8-B1CD-4870-A612-01484AFAD804}" presName="accent_3" presStyleCnt="0"/>
      <dgm:spPr/>
    </dgm:pt>
    <dgm:pt modelId="{67B08CBB-FA94-461F-B705-71110FD01006}" type="pres">
      <dgm:prSet presAssocID="{6C9A01C8-B1CD-4870-A612-01484AFAD804}" presName="accentRepeatNode" presStyleLbl="solidFgAcc1" presStyleIdx="2" presStyleCnt="7" custScaleX="153244" custScaleY="112267"/>
      <dgm:spPr>
        <a:solidFill>
          <a:schemeClr val="lt1">
            <a:hueOff val="0"/>
            <a:satOff val="0"/>
            <a:lumOff val="0"/>
            <a:alphaOff val="0"/>
          </a:schemeClr>
        </a:solidFill>
        <a:ln>
          <a:solidFill>
            <a:srgbClr val="00B0F0"/>
          </a:solidFill>
        </a:ln>
      </dgm:spPr>
    </dgm:pt>
    <dgm:pt modelId="{A43A451B-7A5A-45F5-8F23-4161B76978F1}" type="pres">
      <dgm:prSet presAssocID="{3A1183A0-3FFA-41C4-9414-B76E2A28AA23}" presName="text_4" presStyleLbl="node1" presStyleIdx="3" presStyleCnt="7" custScaleX="92027" custLinFactNeighborX="-3615" custLinFactNeighborY="-3575">
        <dgm:presLayoutVars>
          <dgm:bulletEnabled val="1"/>
        </dgm:presLayoutVars>
      </dgm:prSet>
      <dgm:spPr/>
    </dgm:pt>
    <dgm:pt modelId="{5D3B73C9-0BD3-43A8-89FA-28995EF44966}" type="pres">
      <dgm:prSet presAssocID="{3A1183A0-3FFA-41C4-9414-B76E2A28AA23}" presName="accent_4" presStyleCnt="0"/>
      <dgm:spPr/>
    </dgm:pt>
    <dgm:pt modelId="{E11E74B3-7962-4B06-98FE-AF5752393602}" type="pres">
      <dgm:prSet presAssocID="{3A1183A0-3FFA-41C4-9414-B76E2A28AA23}" presName="accentRepeatNode" presStyleLbl="solidFgAcc1" presStyleIdx="3" presStyleCnt="7" custScaleX="156892" custScaleY="99320"/>
      <dgm:spPr>
        <a:solidFill>
          <a:schemeClr val="lt1">
            <a:hueOff val="0"/>
            <a:satOff val="0"/>
            <a:lumOff val="0"/>
            <a:alphaOff val="0"/>
          </a:schemeClr>
        </a:solidFill>
        <a:ln>
          <a:solidFill>
            <a:srgbClr val="00B0F0"/>
          </a:solidFill>
        </a:ln>
      </dgm:spPr>
    </dgm:pt>
    <dgm:pt modelId="{D5341C25-9C0B-4BE0-A90A-EA08701B9000}" type="pres">
      <dgm:prSet presAssocID="{81C642A3-957E-412D-90D7-BFCB31CD9F00}" presName="text_5" presStyleLbl="node1" presStyleIdx="4" presStyleCnt="7" custScaleX="87904">
        <dgm:presLayoutVars>
          <dgm:bulletEnabled val="1"/>
        </dgm:presLayoutVars>
      </dgm:prSet>
      <dgm:spPr/>
    </dgm:pt>
    <dgm:pt modelId="{903F49F0-4D39-43E7-930E-9CDE2FCB9E6A}" type="pres">
      <dgm:prSet presAssocID="{81C642A3-957E-412D-90D7-BFCB31CD9F00}" presName="accent_5" presStyleCnt="0"/>
      <dgm:spPr/>
    </dgm:pt>
    <dgm:pt modelId="{4C8054C9-21CA-4A04-B270-C96A29334FB0}" type="pres">
      <dgm:prSet presAssocID="{81C642A3-957E-412D-90D7-BFCB31CD9F00}" presName="accentRepeatNode" presStyleLbl="solidFgAcc1" presStyleIdx="4" presStyleCnt="7" custScaleX="162982" custScaleY="116504"/>
      <dgm:spPr>
        <a:solidFill>
          <a:schemeClr val="lt1">
            <a:hueOff val="0"/>
            <a:satOff val="0"/>
            <a:lumOff val="0"/>
            <a:alphaOff val="0"/>
          </a:schemeClr>
        </a:solidFill>
        <a:ln>
          <a:solidFill>
            <a:srgbClr val="00B0F0"/>
          </a:solidFill>
        </a:ln>
      </dgm:spPr>
    </dgm:pt>
    <dgm:pt modelId="{F137C598-A806-4F80-906C-F4F635454C05}" type="pres">
      <dgm:prSet presAssocID="{C904B534-0B3F-45AB-B3E0-84CE4343977F}" presName="text_6" presStyleLbl="node1" presStyleIdx="5" presStyleCnt="7" custScaleX="88838">
        <dgm:presLayoutVars>
          <dgm:bulletEnabled val="1"/>
        </dgm:presLayoutVars>
      </dgm:prSet>
      <dgm:spPr/>
    </dgm:pt>
    <dgm:pt modelId="{C29E1C26-6BCB-46E8-B31D-27123CF9BA88}" type="pres">
      <dgm:prSet presAssocID="{C904B534-0B3F-45AB-B3E0-84CE4343977F}" presName="accent_6" presStyleCnt="0"/>
      <dgm:spPr/>
    </dgm:pt>
    <dgm:pt modelId="{4F4E4938-68B0-4A8C-A3AC-86B3F28EC4A3}" type="pres">
      <dgm:prSet presAssocID="{C904B534-0B3F-45AB-B3E0-84CE4343977F}" presName="accentRepeatNode" presStyleLbl="solidFgAcc1" presStyleIdx="5" presStyleCnt="7" custScaleX="174869" custScaleY="112996"/>
      <dgm:spPr>
        <a:solidFill>
          <a:schemeClr val="lt1">
            <a:hueOff val="0"/>
            <a:satOff val="0"/>
            <a:lumOff val="0"/>
            <a:alphaOff val="0"/>
          </a:schemeClr>
        </a:solidFill>
        <a:ln>
          <a:solidFill>
            <a:srgbClr val="00224C"/>
          </a:solidFill>
        </a:ln>
      </dgm:spPr>
    </dgm:pt>
    <dgm:pt modelId="{8A2AB841-17D1-4C5D-90FA-3F44036AAE02}" type="pres">
      <dgm:prSet presAssocID="{1A639B40-640F-4721-B791-506D758E8051}" presName="text_7" presStyleLbl="node1" presStyleIdx="6" presStyleCnt="7" custScaleX="88838">
        <dgm:presLayoutVars>
          <dgm:bulletEnabled val="1"/>
        </dgm:presLayoutVars>
      </dgm:prSet>
      <dgm:spPr/>
    </dgm:pt>
    <dgm:pt modelId="{1E734260-18A0-49E9-B6AB-B018AD21B9E3}" type="pres">
      <dgm:prSet presAssocID="{1A639B40-640F-4721-B791-506D758E8051}" presName="accent_7" presStyleCnt="0"/>
      <dgm:spPr/>
    </dgm:pt>
    <dgm:pt modelId="{AD68C27C-0482-4D4C-9805-1703094B3FA9}" type="pres">
      <dgm:prSet presAssocID="{1A639B40-640F-4721-B791-506D758E8051}" presName="accentRepeatNode" presStyleLbl="solidFgAcc1" presStyleIdx="6" presStyleCnt="7" custScaleX="164427" custScaleY="111642"/>
      <dgm:spPr>
        <a:solidFill>
          <a:schemeClr val="lt1">
            <a:hueOff val="0"/>
            <a:satOff val="0"/>
            <a:lumOff val="0"/>
            <a:alphaOff val="0"/>
          </a:schemeClr>
        </a:solidFill>
        <a:ln>
          <a:solidFill>
            <a:srgbClr val="00224C"/>
          </a:solidFill>
        </a:ln>
      </dgm:spPr>
    </dgm:pt>
  </dgm:ptLst>
  <dgm:cxnLst>
    <dgm:cxn modelId="{20A91711-1EE4-4F68-8CCE-F8383B4EED7D}" type="presOf" srcId="{6CE845B4-C166-468D-BADB-87E270227B25}" destId="{C14C0587-6862-4F25-9FA5-223C8B0560B3}" srcOrd="0" destOrd="0" presId="urn:microsoft.com/office/officeart/2008/layout/VerticalCurvedList"/>
    <dgm:cxn modelId="{1471791D-F6EA-430A-92F6-C02BD1AE0FE7}" srcId="{6CE845B4-C166-468D-BADB-87E270227B25}" destId="{81C642A3-957E-412D-90D7-BFCB31CD9F00}" srcOrd="4" destOrd="0" parTransId="{5BD53FB5-3CF0-451B-945A-A44F62A40EF9}" sibTransId="{1CBE8502-F1EB-4E33-BD09-797157978F31}"/>
    <dgm:cxn modelId="{8FB7CD1E-68A2-4F73-9F51-F2ED18F1938F}" type="presOf" srcId="{3A1183A0-3FFA-41C4-9414-B76E2A28AA23}" destId="{A43A451B-7A5A-45F5-8F23-4161B76978F1}" srcOrd="0" destOrd="0" presId="urn:microsoft.com/office/officeart/2008/layout/VerticalCurvedList"/>
    <dgm:cxn modelId="{4C9C304A-26EC-4F70-AB66-262091A2405C}" srcId="{6CE845B4-C166-468D-BADB-87E270227B25}" destId="{3A1183A0-3FFA-41C4-9414-B76E2A28AA23}" srcOrd="3" destOrd="0" parTransId="{9B714061-9085-48EA-913C-11097DC04E19}" sibTransId="{C5897F55-7303-45B9-B7A8-599B2C45FB14}"/>
    <dgm:cxn modelId="{63E6594D-83B9-4F98-B722-4F57ECF7152E}" srcId="{6CE845B4-C166-468D-BADB-87E270227B25}" destId="{C904B534-0B3F-45AB-B3E0-84CE4343977F}" srcOrd="5" destOrd="0" parTransId="{23DF1094-278F-41D5-B858-2C2E5084E142}" sibTransId="{8C8F4861-9CA9-4D82-AA08-0E28E94E6953}"/>
    <dgm:cxn modelId="{E2545F4E-E2B4-4EBE-8C90-9BB1919C44E9}" type="presOf" srcId="{C904B534-0B3F-45AB-B3E0-84CE4343977F}" destId="{F137C598-A806-4F80-906C-F4F635454C05}" srcOrd="0" destOrd="0" presId="urn:microsoft.com/office/officeart/2008/layout/VerticalCurvedList"/>
    <dgm:cxn modelId="{FC265254-A71B-42C0-990F-E76FA6C3F5B1}" type="presOf" srcId="{81C642A3-957E-412D-90D7-BFCB31CD9F00}" destId="{D5341C25-9C0B-4BE0-A90A-EA08701B9000}" srcOrd="0" destOrd="0" presId="urn:microsoft.com/office/officeart/2008/layout/VerticalCurvedList"/>
    <dgm:cxn modelId="{2778BE54-2271-4487-BBF9-92109043176B}" srcId="{6CE845B4-C166-468D-BADB-87E270227B25}" destId="{1A639B40-640F-4721-B791-506D758E8051}" srcOrd="6" destOrd="0" parTransId="{5BF1FD74-8CB0-44AD-8E96-01FB6132791C}" sibTransId="{02B82026-DC54-4756-A510-BAAC3F73E45D}"/>
    <dgm:cxn modelId="{158CAF8F-5E59-4A96-97AB-4EE035BF7AA8}" srcId="{6CE845B4-C166-468D-BADB-87E270227B25}" destId="{F5A78CD4-FA52-4E75-8162-85B685B496C7}" srcOrd="1" destOrd="0" parTransId="{A5097587-F860-410D-B85F-F972CCBAAA97}" sibTransId="{10840FFA-5ECE-423B-9A22-639FEE431764}"/>
    <dgm:cxn modelId="{D613949D-0173-4F85-9260-86009339B1AA}" srcId="{6CE845B4-C166-468D-BADB-87E270227B25}" destId="{6C9A01C8-B1CD-4870-A612-01484AFAD804}" srcOrd="2" destOrd="0" parTransId="{B7A6CE82-1F62-4056-B73F-4B094A4675C2}" sibTransId="{FE477515-CA3B-437B-9831-316C84C2B5DC}"/>
    <dgm:cxn modelId="{49AFA9AE-CB1D-472A-BBD2-255CA04639C5}" srcId="{6CE845B4-C166-468D-BADB-87E270227B25}" destId="{AE6F73B8-266C-4C1D-9AAE-197C2EABB61F}" srcOrd="0" destOrd="0" parTransId="{4FEDF2C0-6B55-463C-98BB-B076108A9811}" sibTransId="{692F470C-4429-4225-9F73-95E3DB2FEF19}"/>
    <dgm:cxn modelId="{1BBDEDC4-D167-4561-8E4E-A5BF8DA8851A}" type="presOf" srcId="{AE6F73B8-266C-4C1D-9AAE-197C2EABB61F}" destId="{56020668-B421-4549-A4BD-7F963907C3F2}" srcOrd="0" destOrd="0" presId="urn:microsoft.com/office/officeart/2008/layout/VerticalCurvedList"/>
    <dgm:cxn modelId="{DA26D0CD-69C6-42F1-8935-15DA679172AC}" type="presOf" srcId="{692F470C-4429-4225-9F73-95E3DB2FEF19}" destId="{0987AB93-FBA7-43B1-950A-133268A6323B}" srcOrd="0" destOrd="0" presId="urn:microsoft.com/office/officeart/2008/layout/VerticalCurvedList"/>
    <dgm:cxn modelId="{AA8E68D0-8163-48F6-8614-97AE92573D15}" type="presOf" srcId="{6C9A01C8-B1CD-4870-A612-01484AFAD804}" destId="{D688B502-A08D-43CF-A9E8-E5E77A32CE3E}" srcOrd="0" destOrd="0" presId="urn:microsoft.com/office/officeart/2008/layout/VerticalCurvedList"/>
    <dgm:cxn modelId="{8CA65BD9-6ACC-43C6-BEF4-0A42D6B0927A}" type="presOf" srcId="{F5A78CD4-FA52-4E75-8162-85B685B496C7}" destId="{0015D7FB-F922-4D94-803C-5F1ED0D23AAE}" srcOrd="0" destOrd="0" presId="urn:microsoft.com/office/officeart/2008/layout/VerticalCurvedList"/>
    <dgm:cxn modelId="{B70EABFC-45E8-41F3-96DD-80B7E5599AE4}" type="presOf" srcId="{1A639B40-640F-4721-B791-506D758E8051}" destId="{8A2AB841-17D1-4C5D-90FA-3F44036AAE02}" srcOrd="0" destOrd="0" presId="urn:microsoft.com/office/officeart/2008/layout/VerticalCurvedList"/>
    <dgm:cxn modelId="{BB20FC4B-5E6F-49C9-8BE8-B06C6F98BF45}" type="presParOf" srcId="{C14C0587-6862-4F25-9FA5-223C8B0560B3}" destId="{B91DD2D3-3E73-4D0B-B68C-BDE0FC58B3B4}" srcOrd="0" destOrd="0" presId="urn:microsoft.com/office/officeart/2008/layout/VerticalCurvedList"/>
    <dgm:cxn modelId="{0E8A2C8E-915E-46CB-B00E-88484E96545C}" type="presParOf" srcId="{B91DD2D3-3E73-4D0B-B68C-BDE0FC58B3B4}" destId="{E6E57C1E-4C6B-4007-B3BD-F4E72F8E1A28}" srcOrd="0" destOrd="0" presId="urn:microsoft.com/office/officeart/2008/layout/VerticalCurvedList"/>
    <dgm:cxn modelId="{2D59D842-FDBE-4ABC-896E-6353DE7EC92D}" type="presParOf" srcId="{E6E57C1E-4C6B-4007-B3BD-F4E72F8E1A28}" destId="{617885A6-47FE-4D72-9064-4A5F391B6D21}" srcOrd="0" destOrd="0" presId="urn:microsoft.com/office/officeart/2008/layout/VerticalCurvedList"/>
    <dgm:cxn modelId="{2E8211CF-AEA4-49AD-A073-1DA26D5D166F}" type="presParOf" srcId="{E6E57C1E-4C6B-4007-B3BD-F4E72F8E1A28}" destId="{0987AB93-FBA7-43B1-950A-133268A6323B}" srcOrd="1" destOrd="0" presId="urn:microsoft.com/office/officeart/2008/layout/VerticalCurvedList"/>
    <dgm:cxn modelId="{CC1FE1B8-79FD-491E-8C27-D45DFC4931C4}" type="presParOf" srcId="{E6E57C1E-4C6B-4007-B3BD-F4E72F8E1A28}" destId="{B3B36496-07FC-4FB5-BDE6-34C873313656}" srcOrd="2" destOrd="0" presId="urn:microsoft.com/office/officeart/2008/layout/VerticalCurvedList"/>
    <dgm:cxn modelId="{DFAD6F3D-7F06-4B9F-B45E-B1D88A4543FB}" type="presParOf" srcId="{E6E57C1E-4C6B-4007-B3BD-F4E72F8E1A28}" destId="{D6487527-0A4E-4CBF-9715-0B9D203AF5A7}" srcOrd="3" destOrd="0" presId="urn:microsoft.com/office/officeart/2008/layout/VerticalCurvedList"/>
    <dgm:cxn modelId="{DAD0C3B1-EC7C-470C-ABDA-5210A129BA3D}" type="presParOf" srcId="{B91DD2D3-3E73-4D0B-B68C-BDE0FC58B3B4}" destId="{56020668-B421-4549-A4BD-7F963907C3F2}" srcOrd="1" destOrd="0" presId="urn:microsoft.com/office/officeart/2008/layout/VerticalCurvedList"/>
    <dgm:cxn modelId="{A4493010-F7A4-40B1-99EB-9F4BA3170F19}" type="presParOf" srcId="{B91DD2D3-3E73-4D0B-B68C-BDE0FC58B3B4}" destId="{E4AD99D5-C022-4720-A945-F1E4FA621726}" srcOrd="2" destOrd="0" presId="urn:microsoft.com/office/officeart/2008/layout/VerticalCurvedList"/>
    <dgm:cxn modelId="{718A9387-4FDF-41E0-BC80-78713310DF01}" type="presParOf" srcId="{E4AD99D5-C022-4720-A945-F1E4FA621726}" destId="{99543534-32B1-410F-9416-72CA586385C6}" srcOrd="0" destOrd="0" presId="urn:microsoft.com/office/officeart/2008/layout/VerticalCurvedList"/>
    <dgm:cxn modelId="{F1FBA332-7C4F-4410-9312-1F1EA04D712A}" type="presParOf" srcId="{B91DD2D3-3E73-4D0B-B68C-BDE0FC58B3B4}" destId="{0015D7FB-F922-4D94-803C-5F1ED0D23AAE}" srcOrd="3" destOrd="0" presId="urn:microsoft.com/office/officeart/2008/layout/VerticalCurvedList"/>
    <dgm:cxn modelId="{07F4B705-B0DF-430B-AEEE-34B130359BDB}" type="presParOf" srcId="{B91DD2D3-3E73-4D0B-B68C-BDE0FC58B3B4}" destId="{7C2B6D97-46E4-42F2-87B6-BD951C08B546}" srcOrd="4" destOrd="0" presId="urn:microsoft.com/office/officeart/2008/layout/VerticalCurvedList"/>
    <dgm:cxn modelId="{6B654651-457D-46D5-B675-3AEA55E70E79}" type="presParOf" srcId="{7C2B6D97-46E4-42F2-87B6-BD951C08B546}" destId="{2072C646-4477-4896-B837-405AC82BB222}" srcOrd="0" destOrd="0" presId="urn:microsoft.com/office/officeart/2008/layout/VerticalCurvedList"/>
    <dgm:cxn modelId="{09400A20-C803-4AF8-AD88-12E5A5FDB510}" type="presParOf" srcId="{B91DD2D3-3E73-4D0B-B68C-BDE0FC58B3B4}" destId="{D688B502-A08D-43CF-A9E8-E5E77A32CE3E}" srcOrd="5" destOrd="0" presId="urn:microsoft.com/office/officeart/2008/layout/VerticalCurvedList"/>
    <dgm:cxn modelId="{2A3830EE-F7FB-4266-AC9B-934C81BA1033}" type="presParOf" srcId="{B91DD2D3-3E73-4D0B-B68C-BDE0FC58B3B4}" destId="{5D621BFB-89BD-4549-9AA6-6138ED0BF445}" srcOrd="6" destOrd="0" presId="urn:microsoft.com/office/officeart/2008/layout/VerticalCurvedList"/>
    <dgm:cxn modelId="{68674D5D-2664-43EA-995B-45BB03C068D3}" type="presParOf" srcId="{5D621BFB-89BD-4549-9AA6-6138ED0BF445}" destId="{67B08CBB-FA94-461F-B705-71110FD01006}" srcOrd="0" destOrd="0" presId="urn:microsoft.com/office/officeart/2008/layout/VerticalCurvedList"/>
    <dgm:cxn modelId="{873A470F-925D-47A2-9229-8A5C622EFB90}" type="presParOf" srcId="{B91DD2D3-3E73-4D0B-B68C-BDE0FC58B3B4}" destId="{A43A451B-7A5A-45F5-8F23-4161B76978F1}" srcOrd="7" destOrd="0" presId="urn:microsoft.com/office/officeart/2008/layout/VerticalCurvedList"/>
    <dgm:cxn modelId="{C70A1BD3-F927-4550-A30D-F1DC8B789E99}" type="presParOf" srcId="{B91DD2D3-3E73-4D0B-B68C-BDE0FC58B3B4}" destId="{5D3B73C9-0BD3-43A8-89FA-28995EF44966}" srcOrd="8" destOrd="0" presId="urn:microsoft.com/office/officeart/2008/layout/VerticalCurvedList"/>
    <dgm:cxn modelId="{BFABDE73-AFAB-4430-8AFF-1A3FC2FC0921}" type="presParOf" srcId="{5D3B73C9-0BD3-43A8-89FA-28995EF44966}" destId="{E11E74B3-7962-4B06-98FE-AF5752393602}" srcOrd="0" destOrd="0" presId="urn:microsoft.com/office/officeart/2008/layout/VerticalCurvedList"/>
    <dgm:cxn modelId="{DD441EF5-6C84-46D4-B0B9-D5BAAE96E62E}" type="presParOf" srcId="{B91DD2D3-3E73-4D0B-B68C-BDE0FC58B3B4}" destId="{D5341C25-9C0B-4BE0-A90A-EA08701B9000}" srcOrd="9" destOrd="0" presId="urn:microsoft.com/office/officeart/2008/layout/VerticalCurvedList"/>
    <dgm:cxn modelId="{2958765E-BEAF-4B2B-AF25-E12C620B4F75}" type="presParOf" srcId="{B91DD2D3-3E73-4D0B-B68C-BDE0FC58B3B4}" destId="{903F49F0-4D39-43E7-930E-9CDE2FCB9E6A}" srcOrd="10" destOrd="0" presId="urn:microsoft.com/office/officeart/2008/layout/VerticalCurvedList"/>
    <dgm:cxn modelId="{7F273136-62C2-4B51-91A4-66DE653A3A38}" type="presParOf" srcId="{903F49F0-4D39-43E7-930E-9CDE2FCB9E6A}" destId="{4C8054C9-21CA-4A04-B270-C96A29334FB0}" srcOrd="0" destOrd="0" presId="urn:microsoft.com/office/officeart/2008/layout/VerticalCurvedList"/>
    <dgm:cxn modelId="{09EB8812-4A89-44A2-A16C-EA73DB148E47}" type="presParOf" srcId="{B91DD2D3-3E73-4D0B-B68C-BDE0FC58B3B4}" destId="{F137C598-A806-4F80-906C-F4F635454C05}" srcOrd="11" destOrd="0" presId="urn:microsoft.com/office/officeart/2008/layout/VerticalCurvedList"/>
    <dgm:cxn modelId="{9AB85FB1-E4C5-42FD-81FD-AE167BA60830}" type="presParOf" srcId="{B91DD2D3-3E73-4D0B-B68C-BDE0FC58B3B4}" destId="{C29E1C26-6BCB-46E8-B31D-27123CF9BA88}" srcOrd="12" destOrd="0" presId="urn:microsoft.com/office/officeart/2008/layout/VerticalCurvedList"/>
    <dgm:cxn modelId="{58D5E38B-312D-48AD-B063-831B2B081391}" type="presParOf" srcId="{C29E1C26-6BCB-46E8-B31D-27123CF9BA88}" destId="{4F4E4938-68B0-4A8C-A3AC-86B3F28EC4A3}" srcOrd="0" destOrd="0" presId="urn:microsoft.com/office/officeart/2008/layout/VerticalCurvedList"/>
    <dgm:cxn modelId="{D6F9DBCA-F638-42A1-AA3A-E437E7AD0DCC}" type="presParOf" srcId="{B91DD2D3-3E73-4D0B-B68C-BDE0FC58B3B4}" destId="{8A2AB841-17D1-4C5D-90FA-3F44036AAE02}" srcOrd="13" destOrd="0" presId="urn:microsoft.com/office/officeart/2008/layout/VerticalCurvedList"/>
    <dgm:cxn modelId="{4167AFB6-AAC8-4EA1-9767-50605D5AD25C}" type="presParOf" srcId="{B91DD2D3-3E73-4D0B-B68C-BDE0FC58B3B4}" destId="{1E734260-18A0-49E9-B6AB-B018AD21B9E3}" srcOrd="14" destOrd="0" presId="urn:microsoft.com/office/officeart/2008/layout/VerticalCurvedList"/>
    <dgm:cxn modelId="{1FEA48B4-039B-46D3-84CC-1E731BDC09D3}" type="presParOf" srcId="{1E734260-18A0-49E9-B6AB-B018AD21B9E3}" destId="{AD68C27C-0482-4D4C-9805-1703094B3F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5E273-DB0B-4B72-9C47-9FAB01F6B239}">
      <dsp:nvSpPr>
        <dsp:cNvPr id="0" name=""/>
        <dsp:cNvSpPr/>
      </dsp:nvSpPr>
      <dsp:spPr>
        <a:xfrm>
          <a:off x="117497" y="24430"/>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ctr" anchorCtr="0">
          <a:noAutofit/>
        </a:bodyPr>
        <a:lstStyle/>
        <a:p>
          <a:pPr marL="0" lvl="0" indent="0" algn="l" defTabSz="622300">
            <a:lnSpc>
              <a:spcPct val="90000"/>
            </a:lnSpc>
            <a:spcBef>
              <a:spcPct val="0"/>
            </a:spcBef>
            <a:spcAft>
              <a:spcPct val="35000"/>
            </a:spcAft>
            <a:buNone/>
          </a:pPr>
          <a:r>
            <a:rPr sz="1400" b="1" u="none" strike="noStrike" kern="1200">
              <a:solidFill>
                <a:srgbClr val="00224C"/>
              </a:solidFill>
              <a:latin typeface="Arial"/>
            </a:rPr>
            <a:t>1. Safety</a:t>
          </a:r>
          <a:endParaRPr lang="es-ES" sz="2700" b="1" kern="1200">
            <a:solidFill>
              <a:srgbClr val="00224C"/>
            </a:solidFill>
          </a:endParaRPr>
        </a:p>
      </dsp:txBody>
      <dsp:txXfrm>
        <a:off x="117497" y="24430"/>
        <a:ext cx="4306324" cy="1345726"/>
      </dsp:txXfrm>
    </dsp:sp>
    <dsp:sp modelId="{15CC063E-8AA2-4621-84BE-3B89AE49D180}">
      <dsp:nvSpPr>
        <dsp:cNvPr id="0" name=""/>
        <dsp:cNvSpPr/>
      </dsp:nvSpPr>
      <dsp:spPr>
        <a:xfrm>
          <a:off x="3791" y="122556"/>
          <a:ext cx="810560" cy="8279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EA77CB66-1DBF-414A-9EBC-689F44A362AB}">
      <dsp:nvSpPr>
        <dsp:cNvPr id="0" name=""/>
        <dsp:cNvSpPr/>
      </dsp:nvSpPr>
      <dsp:spPr>
        <a:xfrm>
          <a:off x="4785750" y="77277"/>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ctr" anchorCtr="0">
          <a:noAutofit/>
        </a:bodyPr>
        <a:lstStyle/>
        <a:p>
          <a:pPr marL="0" lvl="0" indent="0" algn="l" defTabSz="622300">
            <a:lnSpc>
              <a:spcPct val="90000"/>
            </a:lnSpc>
            <a:spcBef>
              <a:spcPct val="0"/>
            </a:spcBef>
            <a:spcAft>
              <a:spcPct val="35000"/>
            </a:spcAft>
            <a:buNone/>
          </a:pPr>
          <a:r>
            <a:rPr sz="1400" b="1" u="none" strike="noStrike" kern="1200">
              <a:solidFill>
                <a:srgbClr val="00224C"/>
              </a:solidFill>
              <a:latin typeface="Arial"/>
            </a:rPr>
            <a:t>2. Service quality, scalability and resilience</a:t>
          </a:r>
          <a:endParaRPr lang="es-ES" sz="2700" b="1" kern="1200">
            <a:solidFill>
              <a:srgbClr val="00224C"/>
            </a:solidFill>
          </a:endParaRPr>
        </a:p>
      </dsp:txBody>
      <dsp:txXfrm>
        <a:off x="4785750" y="77277"/>
        <a:ext cx="4306324" cy="1345726"/>
      </dsp:txXfrm>
    </dsp:sp>
    <dsp:sp modelId="{7E00087B-202C-49A6-BE07-308B7A97FFC6}">
      <dsp:nvSpPr>
        <dsp:cNvPr id="0" name=""/>
        <dsp:cNvSpPr/>
      </dsp:nvSpPr>
      <dsp:spPr>
        <a:xfrm>
          <a:off x="4672044" y="175389"/>
          <a:ext cx="810560" cy="8279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CCF683CB-9E4B-40E9-9110-8BB908A99A09}">
      <dsp:nvSpPr>
        <dsp:cNvPr id="0" name=""/>
        <dsp:cNvSpPr/>
      </dsp:nvSpPr>
      <dsp:spPr>
        <a:xfrm>
          <a:off x="117497" y="1340799"/>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ctr" anchorCtr="0">
          <a:noAutofit/>
        </a:bodyPr>
        <a:lstStyle/>
        <a:p>
          <a:pPr marL="0" lvl="0" indent="0" algn="l" defTabSz="622300">
            <a:lnSpc>
              <a:spcPct val="90000"/>
            </a:lnSpc>
            <a:spcBef>
              <a:spcPct val="0"/>
            </a:spcBef>
            <a:spcAft>
              <a:spcPct val="35000"/>
            </a:spcAft>
            <a:buNone/>
          </a:pPr>
          <a:r>
            <a:rPr sz="1400" b="1" u="none" strike="noStrike" kern="1200">
              <a:solidFill>
                <a:srgbClr val="00224C"/>
              </a:solidFill>
              <a:latin typeface="Arial"/>
            </a:rPr>
            <a:t>3. Sustainability</a:t>
          </a:r>
          <a:endParaRPr lang="es-ES" sz="2700" b="1" kern="1200">
            <a:solidFill>
              <a:srgbClr val="00224C"/>
            </a:solidFill>
          </a:endParaRPr>
        </a:p>
      </dsp:txBody>
      <dsp:txXfrm>
        <a:off x="117497" y="1340799"/>
        <a:ext cx="4306324" cy="1345726"/>
      </dsp:txXfrm>
    </dsp:sp>
    <dsp:sp modelId="{9FE3D58F-CF54-4091-AF0A-53058B26FFB3}">
      <dsp:nvSpPr>
        <dsp:cNvPr id="0" name=""/>
        <dsp:cNvSpPr/>
      </dsp:nvSpPr>
      <dsp:spPr>
        <a:xfrm>
          <a:off x="3791" y="1438927"/>
          <a:ext cx="810560" cy="8279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A40B71F6-DAF5-4871-80DF-F71E2BA1D66E}">
      <dsp:nvSpPr>
        <dsp:cNvPr id="0" name=""/>
        <dsp:cNvSpPr/>
      </dsp:nvSpPr>
      <dsp:spPr>
        <a:xfrm>
          <a:off x="4785750" y="1340799"/>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102870" rIns="102870" bIns="102870" numCol="1" spcCol="1270" anchor="t" anchorCtr="0">
          <a:noAutofit/>
        </a:bodyPr>
        <a:lstStyle/>
        <a:p>
          <a:pPr marL="0" lvl="0" indent="0" algn="l" defTabSz="1200150">
            <a:lnSpc>
              <a:spcPct val="90000"/>
            </a:lnSpc>
            <a:spcBef>
              <a:spcPct val="0"/>
            </a:spcBef>
            <a:spcAft>
              <a:spcPct val="35000"/>
            </a:spcAft>
            <a:buNone/>
          </a:pPr>
          <a:endParaRPr lang="es-ES" sz="2700" b="1" kern="1200" dirty="0">
            <a:solidFill>
              <a:srgbClr val="00224C"/>
            </a:solidFill>
            <a:latin typeface="Arial" panose="020B0604020202020204" pitchFamily="34" charset="0"/>
            <a:cs typeface="Arial" panose="020B0604020202020204" pitchFamily="34" charset="0"/>
          </a:endParaRPr>
        </a:p>
        <a:p>
          <a:pPr marL="0" lvl="0" indent="0" algn="l" defTabSz="1200150">
            <a:lnSpc>
              <a:spcPct val="90000"/>
            </a:lnSpc>
            <a:spcBef>
              <a:spcPct val="0"/>
            </a:spcBef>
            <a:spcAft>
              <a:spcPct val="35000"/>
            </a:spcAft>
            <a:buNone/>
          </a:pPr>
          <a:r>
            <a:rPr sz="1400" b="1" u="none" strike="noStrike" kern="1200" dirty="0">
              <a:solidFill>
                <a:srgbClr val="00224C"/>
              </a:solidFill>
              <a:latin typeface="Arial"/>
            </a:rPr>
            <a:t>4. Business and </a:t>
          </a:r>
          <a:r>
            <a:rPr sz="1400" b="1" u="none" strike="noStrike" kern="1200" dirty="0" err="1">
              <a:solidFill>
                <a:srgbClr val="00224C"/>
              </a:solidFill>
              <a:latin typeface="Arial"/>
            </a:rPr>
            <a:t>internationalisation</a:t>
          </a:r>
          <a:endParaRPr lang="es-ES" sz="2700" b="1" kern="1200" dirty="0">
            <a:solidFill>
              <a:srgbClr val="00224C"/>
            </a:solidFill>
          </a:endParaRPr>
        </a:p>
        <a:p>
          <a:pPr marL="57150" lvl="1" indent="0" algn="l" defTabSz="933450">
            <a:lnSpc>
              <a:spcPct val="90000"/>
            </a:lnSpc>
            <a:spcBef>
              <a:spcPct val="0"/>
            </a:spcBef>
            <a:spcAft>
              <a:spcPct val="15000"/>
            </a:spcAft>
            <a:buNone/>
          </a:pPr>
          <a:endParaRPr lang="es-ES" sz="2100" kern="1200">
            <a:solidFill>
              <a:srgbClr val="00224C"/>
            </a:solidFill>
            <a:effectLst/>
            <a:latin typeface="Arial" panose="020B0604020202020204" pitchFamily="34" charset="0"/>
            <a:cs typeface="Times New Roman" panose="02020603050405020304" pitchFamily="18" charset="0"/>
          </a:endParaRPr>
        </a:p>
      </dsp:txBody>
      <dsp:txXfrm>
        <a:off x="4785750" y="1340799"/>
        <a:ext cx="4306324" cy="1345726"/>
      </dsp:txXfrm>
    </dsp:sp>
    <dsp:sp modelId="{B6517B7F-3ABF-479C-A6CF-0F26BA5A9D8B}">
      <dsp:nvSpPr>
        <dsp:cNvPr id="0" name=""/>
        <dsp:cNvSpPr/>
      </dsp:nvSpPr>
      <dsp:spPr>
        <a:xfrm>
          <a:off x="4672044" y="1438927"/>
          <a:ext cx="810560" cy="8279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25D1BC7B-E1F2-4A25-87E9-802EB7E77791}">
      <dsp:nvSpPr>
        <dsp:cNvPr id="0" name=""/>
        <dsp:cNvSpPr/>
      </dsp:nvSpPr>
      <dsp:spPr>
        <a:xfrm>
          <a:off x="117497" y="2822665"/>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t" anchorCtr="0">
          <a:noAutofit/>
        </a:bodyPr>
        <a:lstStyle/>
        <a:p>
          <a:pPr marL="0" lvl="0" indent="0" algn="l" defTabSz="622300">
            <a:lnSpc>
              <a:spcPct val="90000"/>
            </a:lnSpc>
            <a:spcBef>
              <a:spcPct val="0"/>
            </a:spcBef>
            <a:spcAft>
              <a:spcPct val="35000"/>
            </a:spcAft>
            <a:buNone/>
          </a:pPr>
          <a:r>
            <a:rPr sz="1400" b="1" u="none" strike="noStrike" kern="1200">
              <a:solidFill>
                <a:srgbClr val="00224C"/>
              </a:solidFill>
              <a:latin typeface="Arial"/>
            </a:rPr>
            <a:t>5. Efficiency and competitiveness</a:t>
          </a:r>
          <a:endParaRPr lang="es-ES" sz="2700" b="1" kern="1200">
            <a:solidFill>
              <a:srgbClr val="00224C"/>
            </a:solidFill>
          </a:endParaRPr>
        </a:p>
        <a:p>
          <a:pPr marL="0" lvl="1" indent="0" algn="just" defTabSz="488950">
            <a:lnSpc>
              <a:spcPct val="90000"/>
            </a:lnSpc>
            <a:spcBef>
              <a:spcPct val="0"/>
            </a:spcBef>
            <a:spcAft>
              <a:spcPct val="15000"/>
            </a:spcAft>
            <a:buNone/>
          </a:pPr>
          <a:r>
            <a:rPr sz="1100" u="none" strike="noStrike" kern="1200">
              <a:solidFill>
                <a:srgbClr val="00224C"/>
              </a:solidFill>
              <a:latin typeface="Arial"/>
            </a:rPr>
            <a:t>Ensure ENAIRE's economic recovery and future viability, as well as increase the company's </a:t>
          </a:r>
          <a:r>
            <a:rPr sz="1100" b="1" u="none" strike="noStrike" kern="1200">
              <a:solidFill>
                <a:srgbClr val="00B0F0"/>
              </a:solidFill>
              <a:latin typeface="Arial"/>
            </a:rPr>
            <a:t>efficiency</a:t>
          </a:r>
          <a:r>
            <a:rPr sz="1100" u="none" strike="noStrike" kern="1200">
              <a:solidFill>
                <a:srgbClr val="00224C"/>
              </a:solidFill>
              <a:latin typeface="Arial"/>
            </a:rPr>
            <a:t>, productivity and </a:t>
          </a:r>
          <a:r>
            <a:rPr sz="1100" b="1" u="none" strike="noStrike" kern="1200">
              <a:solidFill>
                <a:srgbClr val="00B0F0"/>
              </a:solidFill>
              <a:latin typeface="Arial"/>
            </a:rPr>
            <a:t>competitiveness</a:t>
          </a:r>
          <a:r>
            <a:rPr sz="1100" u="none" strike="noStrike" kern="1200">
              <a:solidFill>
                <a:srgbClr val="00224C"/>
              </a:solidFill>
              <a:latin typeface="Arial"/>
            </a:rPr>
            <a:t> in order to overcome the crisis and adjust to the sector's structural changes, while contributing to the aviation sector's overall recovery</a:t>
          </a:r>
          <a:endParaRPr lang="es-ES" sz="2100" kern="1200">
            <a:solidFill>
              <a:srgbClr val="00224C"/>
            </a:solidFill>
          </a:endParaRPr>
        </a:p>
      </dsp:txBody>
      <dsp:txXfrm>
        <a:off x="117497" y="2822665"/>
        <a:ext cx="4306324" cy="1345726"/>
      </dsp:txXfrm>
    </dsp:sp>
    <dsp:sp modelId="{944A0A5F-58A6-46E1-A75E-E6AE43E6105F}">
      <dsp:nvSpPr>
        <dsp:cNvPr id="0" name=""/>
        <dsp:cNvSpPr/>
      </dsp:nvSpPr>
      <dsp:spPr>
        <a:xfrm>
          <a:off x="3791" y="2920521"/>
          <a:ext cx="810560" cy="8279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B9FDE6EF-BC34-4379-9A52-8D91883E20B0}">
      <dsp:nvSpPr>
        <dsp:cNvPr id="0" name=""/>
        <dsp:cNvSpPr/>
      </dsp:nvSpPr>
      <dsp:spPr>
        <a:xfrm>
          <a:off x="4785750" y="2822665"/>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t" anchorCtr="0">
          <a:noAutofit/>
        </a:bodyPr>
        <a:lstStyle/>
        <a:p>
          <a:pPr marL="0" lvl="0" indent="0" algn="l" defTabSz="622300">
            <a:lnSpc>
              <a:spcPct val="90000"/>
            </a:lnSpc>
            <a:spcBef>
              <a:spcPct val="0"/>
            </a:spcBef>
            <a:spcAft>
              <a:spcPct val="35000"/>
            </a:spcAft>
            <a:buNone/>
          </a:pPr>
          <a:r>
            <a:rPr sz="1400" b="1" u="none" strike="noStrike" kern="1200">
              <a:solidFill>
                <a:srgbClr val="00224C"/>
              </a:solidFill>
              <a:latin typeface="Arial"/>
            </a:rPr>
            <a:t>6. Transformation and modernisation</a:t>
          </a:r>
          <a:endParaRPr lang="es-ES" sz="2700" b="1" kern="1200">
            <a:solidFill>
              <a:srgbClr val="00224C"/>
            </a:solidFill>
          </a:endParaRPr>
        </a:p>
        <a:p>
          <a:pPr marL="0" lvl="1" indent="0" algn="just" defTabSz="488950">
            <a:lnSpc>
              <a:spcPct val="90000"/>
            </a:lnSpc>
            <a:spcBef>
              <a:spcPct val="0"/>
            </a:spcBef>
            <a:spcAft>
              <a:spcPct val="15000"/>
            </a:spcAft>
            <a:buNone/>
          </a:pPr>
          <a:r>
            <a:rPr sz="1100" u="none" strike="noStrike" kern="1200">
              <a:solidFill>
                <a:srgbClr val="00224C"/>
              </a:solidFill>
              <a:latin typeface="Arial"/>
            </a:rPr>
            <a:t>Accelerate </a:t>
          </a:r>
          <a:r>
            <a:rPr sz="1100" b="1" u="none" strike="noStrike" kern="1200">
              <a:solidFill>
                <a:srgbClr val="00B0F0"/>
              </a:solidFill>
              <a:latin typeface="Arial"/>
            </a:rPr>
            <a:t>ENAIRE's cultural, organisational and modernisation process</a:t>
          </a:r>
          <a:r>
            <a:rPr sz="1100" u="none" strike="noStrike" kern="1200">
              <a:solidFill>
                <a:srgbClr val="00224C"/>
              </a:solidFill>
              <a:latin typeface="Arial"/>
            </a:rPr>
            <a:t> by making the most of new technologies in order to become more flexible and efficient, and by developing an organisational culture centred on our people as the company's main asset</a:t>
          </a:r>
          <a:endParaRPr lang="es-ES" sz="2100" kern="1200">
            <a:solidFill>
              <a:srgbClr val="00224C"/>
            </a:solidFill>
          </a:endParaRPr>
        </a:p>
      </dsp:txBody>
      <dsp:txXfrm>
        <a:off x="4785750" y="2822665"/>
        <a:ext cx="4306324" cy="1345726"/>
      </dsp:txXfrm>
    </dsp:sp>
    <dsp:sp modelId="{37E3C9C3-65F5-486F-A9D5-A02D9CFCE4D5}">
      <dsp:nvSpPr>
        <dsp:cNvPr id="0" name=""/>
        <dsp:cNvSpPr/>
      </dsp:nvSpPr>
      <dsp:spPr>
        <a:xfrm>
          <a:off x="4672044" y="2920521"/>
          <a:ext cx="810560" cy="82799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D1D9F-C616-4A5C-812B-9D2E5244883D}">
      <dsp:nvSpPr>
        <dsp:cNvPr id="0" name=""/>
        <dsp:cNvSpPr/>
      </dsp:nvSpPr>
      <dsp:spPr>
        <a:xfrm>
          <a:off x="1776909" y="0"/>
          <a:ext cx="4552143" cy="4552143"/>
        </a:xfrm>
        <a:prstGeom prst="diamond">
          <a:avLst/>
        </a:prstGeom>
        <a:solidFill>
          <a:srgbClr val="00224C"/>
        </a:solidFill>
        <a:ln>
          <a:noFill/>
        </a:ln>
        <a:effectLst/>
      </dsp:spPr>
      <dsp:style>
        <a:lnRef idx="0">
          <a:scrgbClr r="0" g="0" b="0"/>
        </a:lnRef>
        <a:fillRef idx="1">
          <a:scrgbClr r="0" g="0" b="0"/>
        </a:fillRef>
        <a:effectRef idx="0">
          <a:scrgbClr r="0" g="0" b="0"/>
        </a:effectRef>
        <a:fontRef idx="minor"/>
      </dsp:style>
    </dsp:sp>
    <dsp:sp modelId="{4041BF55-EF24-4BCD-A57A-959D10F8E49B}">
      <dsp:nvSpPr>
        <dsp:cNvPr id="0" name=""/>
        <dsp:cNvSpPr/>
      </dsp:nvSpPr>
      <dsp:spPr>
        <a:xfrm>
          <a:off x="0" y="432453"/>
          <a:ext cx="3922213"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sz="1800" b="1" u="none" strike="noStrike" kern="1200">
              <a:solidFill>
                <a:srgbClr val="00224C"/>
              </a:solidFill>
              <a:latin typeface="Arial"/>
            </a:rPr>
            <a:t>TRANSPARENCY</a:t>
          </a:r>
          <a:endParaRPr lang="es-ES" sz="2430" kern="120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u="none" strike="noStrike" kern="1200">
              <a:solidFill>
                <a:srgbClr val="00224C"/>
              </a:solidFill>
              <a:latin typeface="Arial"/>
            </a:rPr>
            <a:t>Maximise</a:t>
          </a:r>
          <a:r>
            <a:rPr sz="1300" b="1" u="none" strike="noStrike" kern="1200">
              <a:solidFill>
                <a:srgbClr val="00B0F0"/>
              </a:solidFill>
              <a:latin typeface="Arial"/>
            </a:rPr>
            <a:t> Access to all information</a:t>
          </a:r>
          <a:endParaRPr lang="es-ES" sz="1900" kern="1200">
            <a:solidFill>
              <a:srgbClr val="00B0F0"/>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u="none" strike="noStrike" kern="1200">
              <a:solidFill>
                <a:srgbClr val="00224C"/>
              </a:solidFill>
              <a:latin typeface="Arial"/>
            </a:rPr>
            <a:t>Provide </a:t>
          </a:r>
          <a:r>
            <a:rPr sz="1300" b="1" u="none" strike="noStrike" kern="1200">
              <a:solidFill>
                <a:srgbClr val="00B0F0"/>
              </a:solidFill>
              <a:latin typeface="Arial"/>
            </a:rPr>
            <a:t>Clear and Accurate</a:t>
          </a:r>
          <a:r>
            <a:rPr sz="1300" u="none" strike="noStrike" kern="1200">
              <a:solidFill>
                <a:srgbClr val="00224C"/>
              </a:solidFill>
              <a:latin typeface="Arial"/>
            </a:rPr>
            <a:t> Information</a:t>
          </a:r>
          <a:endParaRPr lang="es-ES" sz="1900" kern="1200">
            <a:solidFill>
              <a:srgbClr val="00B0F0"/>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kern="1200" dirty="0">
              <a:solidFill>
                <a:srgbClr val="00B0F0"/>
              </a:solidFill>
              <a:latin typeface="Arial"/>
            </a:rPr>
            <a:t>Assist all Internal and External Agents</a:t>
          </a:r>
          <a:r>
            <a:rPr sz="1300" u="none" strike="noStrike" kern="1200" dirty="0">
              <a:solidFill>
                <a:srgbClr val="00224C"/>
              </a:solidFill>
              <a:latin typeface="Arial"/>
            </a:rPr>
            <a:t>:</a:t>
          </a:r>
          <a:r>
            <a:rPr lang="en-US" sz="1300" u="none" strike="noStrike" kern="1200" dirty="0">
              <a:solidFill>
                <a:srgbClr val="00224C"/>
              </a:solidFill>
              <a:latin typeface="Arial"/>
            </a:rPr>
            <a:t> </a:t>
          </a:r>
          <a:r>
            <a:rPr sz="1300" u="none" strike="noStrike" kern="1200" dirty="0">
              <a:solidFill>
                <a:srgbClr val="00224C"/>
              </a:solidFill>
              <a:latin typeface="Arial"/>
            </a:rPr>
            <a:t>Based on mutual trust</a:t>
          </a:r>
          <a:endParaRPr lang="es-ES" altLang="es-ES" sz="1900" b="1" kern="1200" dirty="0">
            <a:solidFill>
              <a:srgbClr val="00224C"/>
            </a:solidFill>
            <a:latin typeface="Arial" panose="020B0604020202020204" pitchFamily="34" charset="0"/>
            <a:cs typeface="Arial" panose="020B0604020202020204" pitchFamily="34" charset="0"/>
          </a:endParaRPr>
        </a:p>
      </dsp:txBody>
      <dsp:txXfrm>
        <a:off x="86665" y="519118"/>
        <a:ext cx="3748883" cy="1602005"/>
      </dsp:txXfrm>
    </dsp:sp>
    <dsp:sp modelId="{C623FC80-96B5-4415-AB06-B1F0D55E3725}">
      <dsp:nvSpPr>
        <dsp:cNvPr id="0" name=""/>
        <dsp:cNvSpPr/>
      </dsp:nvSpPr>
      <dsp:spPr>
        <a:xfrm>
          <a:off x="4145496" y="432453"/>
          <a:ext cx="3921397"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Font typeface="Arial" panose="020B0604020202020204" pitchFamily="34" charset="0"/>
            <a:buNone/>
          </a:pPr>
          <a:r>
            <a:rPr sz="1800" b="1" u="none" strike="noStrike" kern="1200">
              <a:solidFill>
                <a:srgbClr val="00224C"/>
              </a:solidFill>
              <a:latin typeface="Arial"/>
            </a:rPr>
            <a:t>INTEGRITY</a:t>
          </a:r>
          <a:endParaRPr lang="es-ES" altLang="es-ES" sz="2430" kern="120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kern="1200">
              <a:solidFill>
                <a:srgbClr val="00B0F0"/>
              </a:solidFill>
              <a:latin typeface="Arial"/>
            </a:rPr>
            <a:t>Compliance with tax laws</a:t>
          </a:r>
          <a:endParaRPr lang="es-ES" altLang="es-ES" sz="1900" kern="1200">
            <a:solidFill>
              <a:srgbClr val="00B0F0"/>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u="none" strike="noStrike" kern="1200">
              <a:solidFill>
                <a:srgbClr val="00224C"/>
              </a:solidFill>
              <a:latin typeface="Arial"/>
            </a:rPr>
            <a:t>Coordination in the taxation of </a:t>
          </a:r>
          <a:r>
            <a:rPr sz="1300" b="1" u="none" strike="noStrike" kern="1200">
              <a:solidFill>
                <a:srgbClr val="00B0F0"/>
              </a:solidFill>
              <a:latin typeface="Arial"/>
            </a:rPr>
            <a:t>Related Entities</a:t>
          </a:r>
          <a:r>
            <a:rPr sz="1300" u="none" strike="noStrike" kern="1200">
              <a:solidFill>
                <a:srgbClr val="00224C"/>
              </a:solidFill>
              <a:latin typeface="Arial"/>
            </a:rPr>
            <a:t> and Transfer Pricing</a:t>
          </a:r>
        </a:p>
        <a:p>
          <a:pPr marL="114300" lvl="1" indent="-114300" algn="l" defTabSz="577850">
            <a:lnSpc>
              <a:spcPct val="90000"/>
            </a:lnSpc>
            <a:spcBef>
              <a:spcPct val="0"/>
            </a:spcBef>
            <a:spcAft>
              <a:spcPct val="15000"/>
            </a:spcAft>
            <a:buFont typeface="Arial" panose="020B0604020202020204" pitchFamily="34" charset="0"/>
            <a:buChar char="•"/>
          </a:pPr>
          <a:r>
            <a:rPr sz="1300" u="none" strike="noStrike" kern="1200">
              <a:solidFill>
                <a:srgbClr val="00224C"/>
              </a:solidFill>
              <a:latin typeface="Arial"/>
            </a:rPr>
            <a:t>Specific controls and mechanisms for </a:t>
          </a:r>
          <a:r>
            <a:rPr sz="1300" b="1" u="none" strike="noStrike" kern="1200">
              <a:solidFill>
                <a:srgbClr val="00B0F0"/>
              </a:solidFill>
              <a:latin typeface="Arial"/>
            </a:rPr>
            <a:t>Managing Tax Risks</a:t>
          </a:r>
          <a:r>
            <a:rPr sz="1300" u="none" strike="noStrike" kern="1200">
              <a:solidFill>
                <a:srgbClr val="00224C"/>
              </a:solidFill>
              <a:latin typeface="Arial"/>
            </a:rPr>
            <a:t> through the SCIIF (*)</a:t>
          </a:r>
          <a:endParaRPr lang="es-ES" altLang="es-ES" sz="1900" kern="1200">
            <a:solidFill>
              <a:srgbClr val="00224C"/>
            </a:solidFill>
            <a:latin typeface="Arial" panose="020B0604020202020204" pitchFamily="34" charset="0"/>
            <a:cs typeface="Arial" panose="020B0604020202020204" pitchFamily="34" charset="0"/>
          </a:endParaRPr>
        </a:p>
      </dsp:txBody>
      <dsp:txXfrm>
        <a:off x="4232161" y="519118"/>
        <a:ext cx="3748067" cy="1602005"/>
      </dsp:txXfrm>
    </dsp:sp>
    <dsp:sp modelId="{13AB6351-8364-4B4C-882D-F47FFA352610}">
      <dsp:nvSpPr>
        <dsp:cNvPr id="0" name=""/>
        <dsp:cNvSpPr/>
      </dsp:nvSpPr>
      <dsp:spPr>
        <a:xfrm>
          <a:off x="0" y="2344353"/>
          <a:ext cx="3921397"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sz="1800" b="1" u="none" strike="noStrike">
              <a:solidFill>
                <a:srgbClr val="00224C"/>
              </a:solidFill>
              <a:latin typeface="Arial"/>
            </a:rPr>
            <a:t>PRUDENCE</a:t>
          </a:r>
          <a:endParaRPr lang="es-ES" sz="2430" kern="1200">
            <a:solidFill>
              <a:srgbClr val="00224C"/>
            </a:solidFill>
            <a:latin typeface="Arial" panose="020B0604020202020204" pitchFamily="34" charset="0"/>
            <a:ea typeface="+mn-ea"/>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a:solidFill>
                <a:srgbClr val="00B0F0"/>
              </a:solidFill>
              <a:latin typeface="Arial"/>
            </a:rPr>
            <a:t>Tax guidance when deciding</a:t>
          </a:r>
          <a:r>
            <a:rPr sz="1300" u="none" strike="noStrike">
              <a:solidFill>
                <a:srgbClr val="00224C"/>
              </a:solidFill>
              <a:latin typeface="Arial"/>
            </a:rPr>
            <a:t> on a reasonable interpretation of the laws</a:t>
          </a:r>
          <a:endParaRPr lang="es-ES" sz="1900" kern="1200">
            <a:solidFill>
              <a:srgbClr val="00224C"/>
            </a:solidFill>
            <a:latin typeface="Arial" panose="020B0604020202020204" pitchFamily="34" charset="0"/>
            <a:ea typeface="+mn-ea"/>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a:solidFill>
                <a:srgbClr val="00B0F0"/>
              </a:solidFill>
              <a:latin typeface="Arial"/>
            </a:rPr>
            <a:t>Acceptance </a:t>
          </a:r>
          <a:r>
            <a:rPr sz="1300" u="none" strike="noStrike">
              <a:solidFill>
                <a:srgbClr val="00224C"/>
              </a:solidFill>
              <a:latin typeface="Arial"/>
            </a:rPr>
            <a:t>of</a:t>
          </a:r>
          <a:r>
            <a:rPr sz="1300" b="1" u="none" strike="noStrike">
              <a:solidFill>
                <a:srgbClr val="00B0F0"/>
              </a:solidFill>
              <a:latin typeface="Arial"/>
            </a:rPr>
            <a:t> minimum risk</a:t>
          </a:r>
          <a:endParaRPr lang="es-ES" sz="1900" kern="1200">
            <a:solidFill>
              <a:srgbClr val="00B0F0"/>
            </a:solidFill>
            <a:latin typeface="Arial" panose="020B0604020202020204" pitchFamily="34" charset="0"/>
            <a:ea typeface="+mn-ea"/>
            <a:cs typeface="Arial" panose="020B0604020202020204" pitchFamily="34" charset="0"/>
          </a:endParaRPr>
        </a:p>
      </dsp:txBody>
      <dsp:txXfrm>
        <a:off x="86665" y="2431018"/>
        <a:ext cx="3748067" cy="1602005"/>
      </dsp:txXfrm>
    </dsp:sp>
    <dsp:sp modelId="{7352188D-DA24-432D-8EF5-9FA377EE88B2}">
      <dsp:nvSpPr>
        <dsp:cNvPr id="0" name=""/>
        <dsp:cNvSpPr/>
      </dsp:nvSpPr>
      <dsp:spPr>
        <a:xfrm>
          <a:off x="4145496" y="2344353"/>
          <a:ext cx="3921397"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sz="1800" b="1" u="none" strike="noStrike" kern="1200">
              <a:solidFill>
                <a:srgbClr val="00224C"/>
              </a:solidFill>
              <a:latin typeface="Arial"/>
            </a:rPr>
            <a:t>PREVENTION</a:t>
          </a:r>
          <a:endParaRPr lang="es-ES" sz="2430" kern="120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kern="1200">
              <a:solidFill>
                <a:srgbClr val="00B0F0"/>
              </a:solidFill>
              <a:latin typeface="Arial"/>
            </a:rPr>
            <a:t>Risks</a:t>
          </a:r>
          <a:r>
            <a:rPr sz="1300" u="none" strike="noStrike" kern="1200">
              <a:solidFill>
                <a:srgbClr val="00224C"/>
              </a:solidFill>
              <a:latin typeface="Arial"/>
            </a:rPr>
            <a:t> resulting from the application and interpretation of tax laws</a:t>
          </a:r>
        </a:p>
        <a:p>
          <a:pPr marL="114300" lvl="1" indent="-114300" algn="l" defTabSz="577850">
            <a:lnSpc>
              <a:spcPct val="90000"/>
            </a:lnSpc>
            <a:spcBef>
              <a:spcPct val="0"/>
            </a:spcBef>
            <a:spcAft>
              <a:spcPct val="15000"/>
            </a:spcAft>
            <a:buFont typeface="Arial" panose="020B0604020202020204" pitchFamily="34" charset="0"/>
            <a:buChar char="•"/>
          </a:pPr>
          <a:r>
            <a:rPr sz="1300" b="1" u="none" strike="noStrike" kern="1200">
              <a:solidFill>
                <a:srgbClr val="00B0F0"/>
              </a:solidFill>
              <a:latin typeface="Arial"/>
            </a:rPr>
            <a:t>Tax guidance when deciding</a:t>
          </a:r>
          <a:r>
            <a:rPr sz="1300" u="none" strike="noStrike" kern="1200">
              <a:solidFill>
                <a:srgbClr val="00224C"/>
              </a:solidFill>
              <a:latin typeface="Arial"/>
            </a:rPr>
            <a:t> on the reasonable interpretation of the applicable tax laws. </a:t>
          </a:r>
          <a:endParaRPr lang="es-ES" sz="1900" kern="120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sz="1300" u="none" strike="noStrike" kern="1200">
              <a:solidFill>
                <a:srgbClr val="00224C"/>
              </a:solidFill>
              <a:latin typeface="Arial"/>
            </a:rPr>
            <a:t>Acceptance of </a:t>
          </a:r>
          <a:r>
            <a:rPr sz="1300" b="1" u="none" strike="noStrike" kern="1200">
              <a:solidFill>
                <a:srgbClr val="00B0F0"/>
              </a:solidFill>
              <a:latin typeface="Arial"/>
            </a:rPr>
            <a:t>minimum risk</a:t>
          </a:r>
          <a:endParaRPr lang="es-ES" sz="1900" kern="1200">
            <a:solidFill>
              <a:srgbClr val="00B0F0"/>
            </a:solidFill>
            <a:latin typeface="Arial" panose="020B0604020202020204" pitchFamily="34" charset="0"/>
            <a:cs typeface="Arial" panose="020B0604020202020204" pitchFamily="34" charset="0"/>
          </a:endParaRPr>
        </a:p>
      </dsp:txBody>
      <dsp:txXfrm>
        <a:off x="4232161" y="2431018"/>
        <a:ext cx="3748067" cy="1602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7AB93-FBA7-43B1-950A-133268A6323B}">
      <dsp:nvSpPr>
        <dsp:cNvPr id="0" name=""/>
        <dsp:cNvSpPr/>
      </dsp:nvSpPr>
      <dsp:spPr>
        <a:xfrm>
          <a:off x="-5182938" y="-818024"/>
          <a:ext cx="6378307" cy="6378307"/>
        </a:xfrm>
        <a:prstGeom prst="blockArc">
          <a:avLst>
            <a:gd name="adj1" fmla="val 18900000"/>
            <a:gd name="adj2" fmla="val 2700000"/>
            <a:gd name="adj3" fmla="val 339"/>
          </a:avLst>
        </a:prstGeom>
        <a:noFill/>
        <a:ln w="25400" cap="flat" cmpd="sng" algn="ctr">
          <a:solidFill>
            <a:srgbClr val="00224C"/>
          </a:solidFill>
          <a:prstDash val="solid"/>
        </a:ln>
        <a:effectLst/>
      </dsp:spPr>
      <dsp:style>
        <a:lnRef idx="2">
          <a:scrgbClr r="0" g="0" b="0"/>
        </a:lnRef>
        <a:fillRef idx="0">
          <a:scrgbClr r="0" g="0" b="0"/>
        </a:fillRef>
        <a:effectRef idx="0">
          <a:scrgbClr r="0" g="0" b="0"/>
        </a:effectRef>
        <a:fontRef idx="minor"/>
      </dsp:style>
    </dsp:sp>
    <dsp:sp modelId="{56020668-B421-4549-A4BD-7F963907C3F2}">
      <dsp:nvSpPr>
        <dsp:cNvPr id="0" name=""/>
        <dsp:cNvSpPr/>
      </dsp:nvSpPr>
      <dsp:spPr>
        <a:xfrm>
          <a:off x="456052" y="193892"/>
          <a:ext cx="5777807" cy="492376"/>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7940" rIns="27940" bIns="27940" numCol="1" spcCol="1270" anchor="ctr" anchorCtr="0">
          <a:noAutofit/>
        </a:bodyPr>
        <a:lstStyle/>
        <a:p>
          <a:pPr marL="0" lvl="0" indent="0" algn="l" defTabSz="488950">
            <a:lnSpc>
              <a:spcPct val="90000"/>
            </a:lnSpc>
            <a:spcBef>
              <a:spcPct val="0"/>
            </a:spcBef>
            <a:spcAft>
              <a:spcPct val="35000"/>
            </a:spcAft>
            <a:buNone/>
          </a:pPr>
          <a:endParaRPr lang="es-ES" altLang="es-ES" sz="1100" kern="1200" dirty="0">
            <a:solidFill>
              <a:schemeClr val="bg1"/>
            </a:solidFill>
            <a:latin typeface="Arial" panose="020B0604020202020204" pitchFamily="34" charset="0"/>
            <a:cs typeface="Arial" panose="020B0604020202020204" pitchFamily="34" charset="0"/>
          </a:endParaRPr>
        </a:p>
        <a:p>
          <a:pPr marL="0" lvl="0" indent="0" algn="l" defTabSz="488950">
            <a:lnSpc>
              <a:spcPct val="90000"/>
            </a:lnSpc>
            <a:spcBef>
              <a:spcPct val="0"/>
            </a:spcBef>
            <a:spcAft>
              <a:spcPct val="35000"/>
            </a:spcAft>
            <a:buNone/>
          </a:pPr>
          <a:r>
            <a:rPr sz="900" u="none" strike="noStrike" kern="1200" dirty="0">
              <a:solidFill>
                <a:srgbClr val="FFFFFF"/>
              </a:solidFill>
              <a:latin typeface="Arial"/>
            </a:rPr>
            <a:t>              ATM, CNS and ATS Auxiliary Services: 	                               €122.5 M</a:t>
          </a:r>
        </a:p>
        <a:p>
          <a:pPr marL="0" lvl="0" indent="0" algn="l" defTabSz="488950">
            <a:lnSpc>
              <a:spcPct val="90000"/>
            </a:lnSpc>
            <a:spcBef>
              <a:spcPct val="0"/>
            </a:spcBef>
            <a:spcAft>
              <a:spcPct val="35000"/>
            </a:spcAft>
            <a:buNone/>
          </a:pPr>
          <a:r>
            <a:rPr sz="900" u="none" strike="noStrike" kern="1200" dirty="0">
              <a:solidFill>
                <a:srgbClr val="FFFFFF"/>
              </a:solidFill>
              <a:latin typeface="Arial"/>
            </a:rPr>
            <a:t>              Flight Verification Service:			                                   €1.1 M</a:t>
          </a:r>
        </a:p>
        <a:p>
          <a:pPr marL="0" lvl="0" indent="0" algn="l" defTabSz="488950">
            <a:lnSpc>
              <a:spcPct val="90000"/>
            </a:lnSpc>
            <a:spcBef>
              <a:spcPct val="0"/>
            </a:spcBef>
            <a:spcAft>
              <a:spcPct val="35000"/>
            </a:spcAft>
            <a:buNone/>
          </a:pPr>
          <a:r>
            <a:rPr sz="900" u="none" strike="noStrike" kern="1200" dirty="0">
              <a:solidFill>
                <a:srgbClr val="FFFFFF"/>
              </a:solidFill>
              <a:latin typeface="Arial"/>
            </a:rPr>
            <a:t>              Supplies, Parking and Miscellaneous:		    	                   €0.6 M</a:t>
          </a:r>
        </a:p>
        <a:p>
          <a:pPr marL="0" lvl="0" indent="0" algn="l" defTabSz="488950">
            <a:lnSpc>
              <a:spcPct val="90000"/>
            </a:lnSpc>
            <a:spcBef>
              <a:spcPct val="0"/>
            </a:spcBef>
            <a:spcAft>
              <a:spcPct val="35000"/>
            </a:spcAft>
            <a:buNone/>
          </a:pPr>
          <a:endParaRPr lang="es-ES" sz="1100" kern="1200" dirty="0"/>
        </a:p>
      </dsp:txBody>
      <dsp:txXfrm>
        <a:off x="456052" y="193892"/>
        <a:ext cx="5777807" cy="492376"/>
      </dsp:txXfrm>
    </dsp:sp>
    <dsp:sp modelId="{99543534-32B1-410F-9416-72CA586385C6}">
      <dsp:nvSpPr>
        <dsp:cNvPr id="0" name=""/>
        <dsp:cNvSpPr/>
      </dsp:nvSpPr>
      <dsp:spPr>
        <a:xfrm>
          <a:off x="112769" y="97345"/>
          <a:ext cx="781292" cy="671159"/>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0015D7FB-F922-4D94-803C-5F1ED0D23AAE}">
      <dsp:nvSpPr>
        <dsp:cNvPr id="0" name=""/>
        <dsp:cNvSpPr/>
      </dsp:nvSpPr>
      <dsp:spPr>
        <a:xfrm>
          <a:off x="919953" y="862288"/>
          <a:ext cx="5263700"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r>
            <a:rPr sz="900" u="none" strike="noStrike" kern="1200" dirty="0">
              <a:solidFill>
                <a:srgbClr val="FFFFFF"/>
              </a:solidFill>
              <a:latin typeface="Arial"/>
            </a:rPr>
            <a:t>        Technical Assistance: 	                                   </a:t>
          </a:r>
          <a:r>
            <a:rPr lang="en-US" sz="900" u="none" strike="noStrike" kern="1200" dirty="0">
              <a:solidFill>
                <a:srgbClr val="FFFFFF"/>
              </a:solidFill>
              <a:latin typeface="Arial"/>
            </a:rPr>
            <a:t>		          </a:t>
          </a:r>
          <a:r>
            <a:rPr sz="900" u="none" strike="noStrike" kern="1200" dirty="0">
              <a:solidFill>
                <a:srgbClr val="FFFFFF"/>
              </a:solidFill>
              <a:latin typeface="Arial"/>
            </a:rPr>
            <a:t>€20.1 M</a:t>
          </a:r>
          <a:endParaRPr lang="es-ES" sz="1100" kern="1200" dirty="0">
            <a:solidFill>
              <a:schemeClr val="bg1"/>
            </a:solidFill>
          </a:endParaRPr>
        </a:p>
      </dsp:txBody>
      <dsp:txXfrm>
        <a:off x="919953" y="862288"/>
        <a:ext cx="5263700" cy="430564"/>
      </dsp:txXfrm>
    </dsp:sp>
    <dsp:sp modelId="{2072C646-4477-4896-B837-405AC82BB222}">
      <dsp:nvSpPr>
        <dsp:cNvPr id="0" name=""/>
        <dsp:cNvSpPr/>
      </dsp:nvSpPr>
      <dsp:spPr>
        <a:xfrm>
          <a:off x="484627" y="760368"/>
          <a:ext cx="817405" cy="637564"/>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D688B502-A08D-43CF-A9E8-E5E77A32CE3E}">
      <dsp:nvSpPr>
        <dsp:cNvPr id="0" name=""/>
        <dsp:cNvSpPr/>
      </dsp:nvSpPr>
      <dsp:spPr>
        <a:xfrm>
          <a:off x="1105899" y="1527317"/>
          <a:ext cx="5109479"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r>
            <a:rPr sz="900" u="none" strike="noStrike" kern="1200" dirty="0">
              <a:solidFill>
                <a:srgbClr val="FFFFFF"/>
              </a:solidFill>
              <a:latin typeface="Arial"/>
            </a:rPr>
            <a:t>       Miscellaneous services </a:t>
          </a:r>
          <a:r>
            <a:rPr sz="900" i="1" u="none" strike="noStrike" kern="1200" dirty="0">
              <a:solidFill>
                <a:srgbClr val="FFFFFF"/>
              </a:solidFill>
              <a:latin typeface="Arial"/>
            </a:rPr>
            <a:t>(Rent, IT, etc.)</a:t>
          </a:r>
          <a:r>
            <a:rPr sz="900" u="none" strike="noStrike" kern="1200" dirty="0">
              <a:solidFill>
                <a:srgbClr val="FFFFFF"/>
              </a:solidFill>
              <a:latin typeface="Arial"/>
            </a:rPr>
            <a:t>: 	                </a:t>
          </a:r>
          <a:r>
            <a:rPr lang="en-US" sz="900" u="none" strike="noStrike" kern="1200" dirty="0">
              <a:solidFill>
                <a:srgbClr val="FFFFFF"/>
              </a:solidFill>
              <a:latin typeface="Arial"/>
            </a:rPr>
            <a:t>	  </a:t>
          </a:r>
          <a:r>
            <a:rPr sz="900" u="none" strike="noStrike" kern="1200" dirty="0">
              <a:solidFill>
                <a:srgbClr val="FFFFFF"/>
              </a:solidFill>
              <a:latin typeface="Arial"/>
            </a:rPr>
            <a:t>  €0.01 M</a:t>
          </a:r>
          <a:endParaRPr lang="es-ES" sz="1100" kern="1200" dirty="0">
            <a:solidFill>
              <a:schemeClr val="bg1"/>
            </a:solidFill>
          </a:endParaRPr>
        </a:p>
      </dsp:txBody>
      <dsp:txXfrm>
        <a:off x="1105899" y="1527317"/>
        <a:ext cx="5109479" cy="430564"/>
      </dsp:txXfrm>
    </dsp:sp>
    <dsp:sp modelId="{67B08CBB-FA94-461F-B705-71110FD01006}">
      <dsp:nvSpPr>
        <dsp:cNvPr id="0" name=""/>
        <dsp:cNvSpPr/>
      </dsp:nvSpPr>
      <dsp:spPr>
        <a:xfrm>
          <a:off x="694617" y="1422789"/>
          <a:ext cx="824768" cy="604227"/>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43A451B-7A5A-45F5-8F23-4161B76978F1}">
      <dsp:nvSpPr>
        <dsp:cNvPr id="0" name=""/>
        <dsp:cNvSpPr/>
      </dsp:nvSpPr>
      <dsp:spPr>
        <a:xfrm>
          <a:off x="1195447" y="2140454"/>
          <a:ext cx="5009491"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r>
            <a:rPr sz="900" u="none" strike="noStrike" kern="1200" dirty="0">
              <a:solidFill>
                <a:srgbClr val="FFFFFF"/>
              </a:solidFill>
              <a:latin typeface="Arial"/>
            </a:rPr>
            <a:t>     ATM R&amp;D Development Services: 		                 </a:t>
          </a:r>
          <a:r>
            <a:rPr lang="en-US" sz="900" u="none" strike="noStrike" kern="1200" dirty="0">
              <a:solidFill>
                <a:srgbClr val="FFFFFF"/>
              </a:solidFill>
              <a:latin typeface="Arial"/>
            </a:rPr>
            <a:t>	  </a:t>
          </a:r>
          <a:r>
            <a:rPr sz="900" u="none" strike="noStrike" kern="1200" dirty="0">
              <a:solidFill>
                <a:srgbClr val="FFFFFF"/>
              </a:solidFill>
              <a:latin typeface="Arial"/>
            </a:rPr>
            <a:t> €1.6 M </a:t>
          </a:r>
          <a:r>
            <a:rPr sz="800" u="none" strike="noStrike" kern="1200" dirty="0">
              <a:solidFill>
                <a:srgbClr val="FFFFFF"/>
              </a:solidFill>
              <a:latin typeface="Arial"/>
            </a:rPr>
            <a:t> </a:t>
          </a:r>
        </a:p>
      </dsp:txBody>
      <dsp:txXfrm>
        <a:off x="1195447" y="2140454"/>
        <a:ext cx="5009491" cy="430564"/>
      </dsp:txXfrm>
    </dsp:sp>
    <dsp:sp modelId="{E11E74B3-7962-4B06-98FE-AF5752393602}">
      <dsp:nvSpPr>
        <dsp:cNvPr id="0" name=""/>
        <dsp:cNvSpPr/>
      </dsp:nvSpPr>
      <dsp:spPr>
        <a:xfrm>
          <a:off x="753024" y="2103856"/>
          <a:ext cx="844402" cy="534546"/>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D5341C25-9C0B-4BE0-A90A-EA08701B9000}">
      <dsp:nvSpPr>
        <dsp:cNvPr id="0" name=""/>
        <dsp:cNvSpPr/>
      </dsp:nvSpPr>
      <dsp:spPr>
        <a:xfrm>
          <a:off x="1440350" y="2802073"/>
          <a:ext cx="4845026"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55880" rIns="55880" bIns="55880" numCol="1" spcCol="1270" anchor="ctr" anchorCtr="0">
          <a:noAutofit/>
        </a:bodyPr>
        <a:lstStyle/>
        <a:p>
          <a:pPr marL="0" lvl="0" indent="0" algn="l" defTabSz="977900">
            <a:lnSpc>
              <a:spcPct val="90000"/>
            </a:lnSpc>
            <a:spcBef>
              <a:spcPct val="0"/>
            </a:spcBef>
            <a:spcAft>
              <a:spcPct val="35000"/>
            </a:spcAft>
            <a:buNone/>
          </a:pPr>
          <a:endParaRPr lang="es-ES" sz="2200" kern="1200"/>
        </a:p>
      </dsp:txBody>
      <dsp:txXfrm>
        <a:off x="1440350" y="2802073"/>
        <a:ext cx="4845026" cy="430564"/>
      </dsp:txXfrm>
    </dsp:sp>
    <dsp:sp modelId="{4C8054C9-21CA-4A04-B270-C96A29334FB0}">
      <dsp:nvSpPr>
        <dsp:cNvPr id="0" name=""/>
        <dsp:cNvSpPr/>
      </dsp:nvSpPr>
      <dsp:spPr>
        <a:xfrm>
          <a:off x="668412" y="2703840"/>
          <a:ext cx="877178" cy="627031"/>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F137C598-A806-4F80-906C-F4F635454C05}">
      <dsp:nvSpPr>
        <dsp:cNvPr id="0" name=""/>
        <dsp:cNvSpPr/>
      </dsp:nvSpPr>
      <dsp:spPr>
        <a:xfrm>
          <a:off x="1212864" y="3447826"/>
          <a:ext cx="5086327" cy="430564"/>
        </a:xfrm>
        <a:prstGeom prst="rect">
          <a:avLst/>
        </a:prstGeom>
        <a:solidFill>
          <a:srgbClr val="00224C"/>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   </a:t>
          </a:r>
          <a:endParaRPr lang="es-ES" sz="1100" kern="1200">
            <a:solidFill>
              <a:schemeClr val="bg1"/>
            </a:solidFill>
          </a:endParaRPr>
        </a:p>
      </dsp:txBody>
      <dsp:txXfrm>
        <a:off x="1212864" y="3447826"/>
        <a:ext cx="5086327" cy="430564"/>
      </dsp:txXfrm>
    </dsp:sp>
    <dsp:sp modelId="{4F4E4938-68B0-4A8C-A3AC-86B3F28EC4A3}">
      <dsp:nvSpPr>
        <dsp:cNvPr id="0" name=""/>
        <dsp:cNvSpPr/>
      </dsp:nvSpPr>
      <dsp:spPr>
        <a:xfrm>
          <a:off x="422752" y="3359032"/>
          <a:ext cx="941155" cy="608151"/>
        </a:xfrm>
        <a:prstGeom prst="ellipse">
          <a:avLst/>
        </a:prstGeom>
        <a:solidFill>
          <a:schemeClr val="lt1">
            <a:hueOff val="0"/>
            <a:satOff val="0"/>
            <a:lumOff val="0"/>
            <a:alphaOff val="0"/>
          </a:schemeClr>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dsp:style>
    </dsp:sp>
    <dsp:sp modelId="{8A2AB841-17D1-4C5D-90FA-3F44036AAE02}">
      <dsp:nvSpPr>
        <dsp:cNvPr id="0" name=""/>
        <dsp:cNvSpPr/>
      </dsp:nvSpPr>
      <dsp:spPr>
        <a:xfrm>
          <a:off x="844710" y="4094052"/>
          <a:ext cx="5432720" cy="430564"/>
        </a:xfrm>
        <a:prstGeom prst="rect">
          <a:avLst/>
        </a:prstGeom>
        <a:solidFill>
          <a:srgbClr val="00224C"/>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r>
            <a:rPr sz="900" u="none" strike="noStrike" kern="1200" dirty="0">
              <a:solidFill>
                <a:srgbClr val="FFFFFF"/>
              </a:solidFill>
              <a:latin typeface="Arial"/>
            </a:rPr>
            <a:t>   Flight Verification Service: 			                        </a:t>
          </a:r>
          <a:r>
            <a:rPr lang="en-US" sz="900" u="none" strike="noStrike" kern="1200" dirty="0">
              <a:solidFill>
                <a:srgbClr val="FFFFFF"/>
              </a:solidFill>
              <a:latin typeface="Arial"/>
            </a:rPr>
            <a:t>               </a:t>
          </a:r>
          <a:r>
            <a:rPr sz="900" u="none" strike="noStrike" kern="1200" dirty="0">
              <a:solidFill>
                <a:srgbClr val="FFFFFF"/>
              </a:solidFill>
              <a:latin typeface="Arial"/>
            </a:rPr>
            <a:t>€0.4 M</a:t>
          </a:r>
        </a:p>
        <a:p>
          <a:pPr marL="0" lvl="0" indent="0" algn="l" defTabSz="400050">
            <a:lnSpc>
              <a:spcPct val="90000"/>
            </a:lnSpc>
            <a:spcBef>
              <a:spcPct val="0"/>
            </a:spcBef>
            <a:spcAft>
              <a:spcPct val="35000"/>
            </a:spcAft>
            <a:buNone/>
          </a:pPr>
          <a:r>
            <a:rPr sz="900" u="none" strike="noStrike" kern="1200" dirty="0">
              <a:solidFill>
                <a:srgbClr val="FFFFFF"/>
              </a:solidFill>
              <a:latin typeface="Arial"/>
            </a:rPr>
            <a:t>   Aircraft Acquisition:		                                   </a:t>
          </a:r>
          <a:r>
            <a:rPr lang="en-US" sz="900" u="none" strike="noStrike" kern="1200" dirty="0">
              <a:solidFill>
                <a:srgbClr val="FFFFFF"/>
              </a:solidFill>
              <a:latin typeface="Arial"/>
            </a:rPr>
            <a:t>                            </a:t>
          </a:r>
          <a:r>
            <a:rPr sz="900" u="none" strike="noStrike" kern="1200" dirty="0">
              <a:solidFill>
                <a:srgbClr val="FFFFFF"/>
              </a:solidFill>
              <a:latin typeface="Arial"/>
            </a:rPr>
            <a:t> €1.4 M</a:t>
          </a:r>
          <a:endParaRPr lang="es-ES" sz="1100" kern="1200" dirty="0">
            <a:solidFill>
              <a:schemeClr val="bg1"/>
            </a:solidFill>
            <a:latin typeface="Arial" panose="020B0604020202020204" pitchFamily="34" charset="0"/>
            <a:cs typeface="Arial" panose="020B0604020202020204" pitchFamily="34" charset="0"/>
          </a:endParaRPr>
        </a:p>
      </dsp:txBody>
      <dsp:txXfrm>
        <a:off x="844710" y="4094052"/>
        <a:ext cx="5432720" cy="430564"/>
      </dsp:txXfrm>
    </dsp:sp>
    <dsp:sp modelId="{AD68C27C-0482-4D4C-9805-1703094B3FA9}">
      <dsp:nvSpPr>
        <dsp:cNvPr id="0" name=""/>
        <dsp:cNvSpPr/>
      </dsp:nvSpPr>
      <dsp:spPr>
        <a:xfrm>
          <a:off x="60937" y="4008902"/>
          <a:ext cx="884956" cy="600863"/>
        </a:xfrm>
        <a:prstGeom prst="ellipse">
          <a:avLst/>
        </a:prstGeom>
        <a:solidFill>
          <a:schemeClr val="lt1">
            <a:hueOff val="0"/>
            <a:satOff val="0"/>
            <a:lumOff val="0"/>
            <a:alphaOff val="0"/>
          </a:schemeClr>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2945659" cy="496412"/>
          </a:xfrm>
          <a:prstGeom prst="rect">
            <a:avLst/>
          </a:prstGeom>
        </p:spPr>
        <p:txBody>
          <a:bodyPr vert="horz" lIns="91437" tIns="45718" rIns="91437" bIns="45718" rtlCol="0"/>
          <a:lstStyle>
            <a:lvl1pPr algn="l">
              <a:defRPr sz="1200"/>
            </a:lvl1pPr>
          </a:lstStyle>
          <a:p>
            <a:endParaRPr lang="en-GB"/>
          </a:p>
        </p:txBody>
      </p:sp>
      <p:sp>
        <p:nvSpPr>
          <p:cNvPr id="3" name="Marcador de fecha 2"/>
          <p:cNvSpPr>
            <a:spLocks noGrp="1"/>
          </p:cNvSpPr>
          <p:nvPr>
            <p:ph type="dt" sz="quarter" idx="1"/>
          </p:nvPr>
        </p:nvSpPr>
        <p:spPr>
          <a:xfrm>
            <a:off x="3850447" y="2"/>
            <a:ext cx="2945659" cy="496412"/>
          </a:xfrm>
          <a:prstGeom prst="rect">
            <a:avLst/>
          </a:prstGeom>
        </p:spPr>
        <p:txBody>
          <a:bodyPr vert="horz" lIns="91437" tIns="45718" rIns="91437" bIns="45718" rtlCol="0"/>
          <a:lstStyle>
            <a:lvl1pPr algn="r">
              <a:defRPr sz="1200"/>
            </a:lvl1pPr>
          </a:lstStyle>
          <a:p>
            <a:fld id="{9ADD4237-3297-4A54-9485-E04F3F5239C6}" type="datetime1">
              <a:rPr lang="es-ES" smtClean="0"/>
              <a:t>12/01/2024</a:t>
            </a:fld>
            <a:endParaRPr lang="en-GB"/>
          </a:p>
        </p:txBody>
      </p:sp>
      <p:sp>
        <p:nvSpPr>
          <p:cNvPr id="4" name="Marcador de pie de página 3"/>
          <p:cNvSpPr>
            <a:spLocks noGrp="1"/>
          </p:cNvSpPr>
          <p:nvPr>
            <p:ph type="ftr" sz="quarter" idx="2"/>
          </p:nvPr>
        </p:nvSpPr>
        <p:spPr>
          <a:xfrm>
            <a:off x="3" y="9430091"/>
            <a:ext cx="2945659" cy="496412"/>
          </a:xfrm>
          <a:prstGeom prst="rect">
            <a:avLst/>
          </a:prstGeom>
        </p:spPr>
        <p:txBody>
          <a:bodyPr vert="horz" lIns="91437" tIns="45718" rIns="91437" bIns="45718"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50447" y="9430091"/>
            <a:ext cx="2945659" cy="496412"/>
          </a:xfrm>
          <a:prstGeom prst="rect">
            <a:avLst/>
          </a:prstGeom>
        </p:spPr>
        <p:txBody>
          <a:bodyPr vert="horz" lIns="91437" tIns="45718" rIns="91437" bIns="45718" rtlCol="0" anchor="b"/>
          <a:lstStyle>
            <a:lvl1pPr algn="r">
              <a:defRPr sz="1200"/>
            </a:lvl1pPr>
          </a:lstStyle>
          <a:p>
            <a:fld id="{3A904C71-198F-A741-8CAD-BC659DF12E44}" type="slidenum">
              <a:rPr lang="en-GB" smtClean="0"/>
              <a:t>‹Nº›</a:t>
            </a:fld>
            <a:endParaRPr lang="en-GB"/>
          </a:p>
        </p:txBody>
      </p:sp>
    </p:spTree>
    <p:extLst>
      <p:ext uri="{BB962C8B-B14F-4D97-AF65-F5344CB8AC3E}">
        <p14:creationId xmlns:p14="http://schemas.microsoft.com/office/powerpoint/2010/main" val="396746668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2945659" cy="496412"/>
          </a:xfrm>
          <a:prstGeom prst="rect">
            <a:avLst/>
          </a:prstGeom>
        </p:spPr>
        <p:txBody>
          <a:bodyPr vert="horz" lIns="91437" tIns="45718" rIns="91437" bIns="45718" rtlCol="0"/>
          <a:lstStyle>
            <a:lvl1pPr algn="l">
              <a:defRPr sz="1200"/>
            </a:lvl1pPr>
          </a:lstStyle>
          <a:p>
            <a:endParaRPr lang="en-GB"/>
          </a:p>
        </p:txBody>
      </p:sp>
      <p:sp>
        <p:nvSpPr>
          <p:cNvPr id="3" name="Marcador de fecha 2"/>
          <p:cNvSpPr>
            <a:spLocks noGrp="1"/>
          </p:cNvSpPr>
          <p:nvPr>
            <p:ph type="dt" idx="1"/>
          </p:nvPr>
        </p:nvSpPr>
        <p:spPr>
          <a:xfrm>
            <a:off x="3850447" y="2"/>
            <a:ext cx="2945659" cy="496412"/>
          </a:xfrm>
          <a:prstGeom prst="rect">
            <a:avLst/>
          </a:prstGeom>
        </p:spPr>
        <p:txBody>
          <a:bodyPr vert="horz" lIns="91437" tIns="45718" rIns="91437" bIns="45718" rtlCol="0"/>
          <a:lstStyle>
            <a:lvl1pPr algn="r">
              <a:defRPr sz="1200"/>
            </a:lvl1pPr>
          </a:lstStyle>
          <a:p>
            <a:fld id="{487E5F15-CC1F-4FF2-8C84-FE54ACBBC4F0}" type="datetime1">
              <a:rPr lang="es-ES" smtClean="0"/>
              <a:t>12/01/2024</a:t>
            </a:fld>
            <a:endParaRPr lang="en-GB"/>
          </a:p>
        </p:txBody>
      </p:sp>
      <p:sp>
        <p:nvSpPr>
          <p:cNvPr id="4" name="Marcador de imagen de diapositiva 3"/>
          <p:cNvSpPr>
            <a:spLocks noGrp="1" noRot="1" noChangeAspect="1"/>
          </p:cNvSpPr>
          <p:nvPr>
            <p:ph type="sldImg" idx="2"/>
          </p:nvPr>
        </p:nvSpPr>
        <p:spPr>
          <a:xfrm>
            <a:off x="711200" y="746125"/>
            <a:ext cx="5375275" cy="3721100"/>
          </a:xfrm>
          <a:prstGeom prst="rect">
            <a:avLst/>
          </a:prstGeom>
          <a:noFill/>
          <a:ln w="12700">
            <a:solidFill>
              <a:prstClr val="black"/>
            </a:solidFill>
          </a:ln>
        </p:spPr>
      </p:sp>
      <p:sp>
        <p:nvSpPr>
          <p:cNvPr id="5" name="Marcador de notas 4"/>
          <p:cNvSpPr>
            <a:spLocks noGrp="1"/>
          </p:cNvSpPr>
          <p:nvPr>
            <p:ph type="body" sz="quarter" idx="3"/>
          </p:nvPr>
        </p:nvSpPr>
        <p:spPr>
          <a:xfrm>
            <a:off x="679768" y="4715909"/>
            <a:ext cx="5438140" cy="4467701"/>
          </a:xfrm>
          <a:prstGeom prst="rect">
            <a:avLst/>
          </a:prstGeom>
        </p:spPr>
        <p:txBody>
          <a:bodyPr vert="horz" lIns="91437" tIns="45718" rIns="91437" bIns="45718"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3" y="9430091"/>
            <a:ext cx="2945659" cy="496412"/>
          </a:xfrm>
          <a:prstGeom prst="rect">
            <a:avLst/>
          </a:prstGeom>
        </p:spPr>
        <p:txBody>
          <a:bodyPr vert="horz" lIns="91437" tIns="45718" rIns="91437" bIns="45718"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50447" y="9430091"/>
            <a:ext cx="2945659" cy="496412"/>
          </a:xfrm>
          <a:prstGeom prst="rect">
            <a:avLst/>
          </a:prstGeom>
        </p:spPr>
        <p:txBody>
          <a:bodyPr vert="horz" lIns="91437" tIns="45718" rIns="91437" bIns="45718" rtlCol="0" anchor="b"/>
          <a:lstStyle>
            <a:lvl1pPr algn="r">
              <a:defRPr sz="1200"/>
            </a:lvl1pPr>
          </a:lstStyle>
          <a:p>
            <a:fld id="{6D84F376-EF5F-8E48-9736-3D67B3B9B511}" type="slidenum">
              <a:rPr lang="en-GB" smtClean="0"/>
              <a:t>‹Nº›</a:t>
            </a:fld>
            <a:endParaRPr lang="en-GB"/>
          </a:p>
        </p:txBody>
      </p:sp>
    </p:spTree>
    <p:extLst>
      <p:ext uri="{BB962C8B-B14F-4D97-AF65-F5344CB8AC3E}">
        <p14:creationId xmlns:p14="http://schemas.microsoft.com/office/powerpoint/2010/main" val="1245334051"/>
      </p:ext>
    </p:extLst>
  </p:cSld>
  <p:clrMap bg1="lt1" tx1="dk1" bg2="lt2" tx2="dk2" accent1="accent1" accent2="accent2" accent3="accent3" accent4="accent4" accent5="accent5" accent6="accent6" hlink="hlink" folHlink="folHlink"/>
  <p:hf sldNum="0" hdr="0" ftr="0"/>
  <p:notesStyle>
    <a:lvl1pPr marL="0" algn="l" defTabSz="536433" rtl="0" eaLnBrk="1" latinLnBrk="0" hangingPunct="1">
      <a:defRPr sz="1400" kern="1200">
        <a:solidFill>
          <a:schemeClr val="tx1"/>
        </a:solidFill>
        <a:latin typeface="+mn-lt"/>
        <a:ea typeface="+mn-ea"/>
        <a:cs typeface="+mn-cs"/>
      </a:defRPr>
    </a:lvl1pPr>
    <a:lvl2pPr marL="536433" algn="l" defTabSz="536433" rtl="0" eaLnBrk="1" latinLnBrk="0" hangingPunct="1">
      <a:defRPr sz="1400" kern="1200">
        <a:solidFill>
          <a:schemeClr val="tx1"/>
        </a:solidFill>
        <a:latin typeface="+mn-lt"/>
        <a:ea typeface="+mn-ea"/>
        <a:cs typeface="+mn-cs"/>
      </a:defRPr>
    </a:lvl2pPr>
    <a:lvl3pPr marL="1072866" algn="l" defTabSz="536433" rtl="0" eaLnBrk="1" latinLnBrk="0" hangingPunct="1">
      <a:defRPr sz="1400" kern="1200">
        <a:solidFill>
          <a:schemeClr val="tx1"/>
        </a:solidFill>
        <a:latin typeface="+mn-lt"/>
        <a:ea typeface="+mn-ea"/>
        <a:cs typeface="+mn-cs"/>
      </a:defRPr>
    </a:lvl3pPr>
    <a:lvl4pPr marL="1609298" algn="l" defTabSz="536433" rtl="0" eaLnBrk="1" latinLnBrk="0" hangingPunct="1">
      <a:defRPr sz="1400" kern="1200">
        <a:solidFill>
          <a:schemeClr val="tx1"/>
        </a:solidFill>
        <a:latin typeface="+mn-lt"/>
        <a:ea typeface="+mn-ea"/>
        <a:cs typeface="+mn-cs"/>
      </a:defRPr>
    </a:lvl4pPr>
    <a:lvl5pPr marL="2145731" algn="l" defTabSz="536433" rtl="0" eaLnBrk="1" latinLnBrk="0" hangingPunct="1">
      <a:defRPr sz="1400" kern="1200">
        <a:solidFill>
          <a:schemeClr val="tx1"/>
        </a:solidFill>
        <a:latin typeface="+mn-lt"/>
        <a:ea typeface="+mn-ea"/>
        <a:cs typeface="+mn-cs"/>
      </a:defRPr>
    </a:lvl5pPr>
    <a:lvl6pPr marL="2682164" algn="l" defTabSz="536433" rtl="0" eaLnBrk="1" latinLnBrk="0" hangingPunct="1">
      <a:defRPr sz="1400" kern="1200">
        <a:solidFill>
          <a:schemeClr val="tx1"/>
        </a:solidFill>
        <a:latin typeface="+mn-lt"/>
        <a:ea typeface="+mn-ea"/>
        <a:cs typeface="+mn-cs"/>
      </a:defRPr>
    </a:lvl6pPr>
    <a:lvl7pPr marL="3218597" algn="l" defTabSz="536433" rtl="0" eaLnBrk="1" latinLnBrk="0" hangingPunct="1">
      <a:defRPr sz="1400" kern="1200">
        <a:solidFill>
          <a:schemeClr val="tx1"/>
        </a:solidFill>
        <a:latin typeface="+mn-lt"/>
        <a:ea typeface="+mn-ea"/>
        <a:cs typeface="+mn-cs"/>
      </a:defRPr>
    </a:lvl7pPr>
    <a:lvl8pPr marL="3755029" algn="l" defTabSz="536433" rtl="0" eaLnBrk="1" latinLnBrk="0" hangingPunct="1">
      <a:defRPr sz="1400" kern="1200">
        <a:solidFill>
          <a:schemeClr val="tx1"/>
        </a:solidFill>
        <a:latin typeface="+mn-lt"/>
        <a:ea typeface="+mn-ea"/>
        <a:cs typeface="+mn-cs"/>
      </a:defRPr>
    </a:lvl8pPr>
    <a:lvl9pPr marL="4291462" algn="l" defTabSz="53643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ortada princip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41341" y="809627"/>
            <a:ext cx="9196371" cy="343963"/>
          </a:xfrm>
          <a:prstGeom prst="rect">
            <a:avLst/>
          </a:prstGeom>
        </p:spPr>
        <p:txBody>
          <a:bodyPr lIns="0" tIns="0" rIns="0" bIns="0" anchor="ctr" anchorCtr="0"/>
          <a:lstStyle>
            <a:lvl1pPr algn="l">
              <a:defRPr sz="2200" baseline="0">
                <a:solidFill>
                  <a:srgbClr val="009FDA"/>
                </a:solidFill>
                <a:latin typeface="ENAIRE Titillium Regular"/>
                <a:cs typeface="ENAIRE Titillium Regular"/>
              </a:defRPr>
            </a:lvl1pPr>
          </a:lstStyle>
          <a:p>
            <a:r>
              <a:rPr lang="es-ES" noProof="0"/>
              <a:t>Foro Clientes 2015	</a:t>
            </a:r>
          </a:p>
        </p:txBody>
      </p:sp>
      <p:sp>
        <p:nvSpPr>
          <p:cNvPr id="3" name="Subtítulo 2"/>
          <p:cNvSpPr>
            <a:spLocks noGrp="1"/>
          </p:cNvSpPr>
          <p:nvPr>
            <p:ph type="subTitle" idx="1" hasCustomPrompt="1"/>
          </p:nvPr>
        </p:nvSpPr>
        <p:spPr>
          <a:xfrm>
            <a:off x="441341" y="1229789"/>
            <a:ext cx="9196371" cy="279400"/>
          </a:xfrm>
          <a:prstGeom prst="rect">
            <a:avLst/>
          </a:prstGeom>
        </p:spPr>
        <p:txBody>
          <a:bodyPr lIns="0" tIns="0" rIns="0" bIns="0"/>
          <a:lstStyle>
            <a:lvl1pPr marL="0" indent="0" algn="l">
              <a:buNone/>
              <a:defRPr sz="1600" baseline="0">
                <a:solidFill>
                  <a:schemeClr val="bg1"/>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Madrid, Marzo 2015</a:t>
            </a:r>
          </a:p>
        </p:txBody>
      </p:sp>
      <p:sp>
        <p:nvSpPr>
          <p:cNvPr id="31" name="CuadroTexto 30"/>
          <p:cNvSpPr txBox="1"/>
          <p:nvPr userDrawn="1"/>
        </p:nvSpPr>
        <p:spPr>
          <a:xfrm>
            <a:off x="434462" y="6110274"/>
            <a:ext cx="114316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sp>
        <p:nvSpPr>
          <p:cNvPr id="8" name="Marcador de fecha 7"/>
          <p:cNvSpPr>
            <a:spLocks noGrp="1"/>
          </p:cNvSpPr>
          <p:nvPr>
            <p:ph type="dt" sz="half" idx="10"/>
          </p:nvPr>
        </p:nvSpPr>
        <p:spPr/>
        <p:txBody>
          <a:bodyPr/>
          <a:lstStyle>
            <a:lvl1pPr>
              <a:defRPr>
                <a:solidFill>
                  <a:schemeClr val="bg1"/>
                </a:solidFill>
              </a:defRPr>
            </a:lvl1pPr>
          </a:lstStyle>
          <a:p>
            <a:endParaRPr lang="es-ES" noProof="0"/>
          </a:p>
        </p:txBody>
      </p:sp>
      <p:sp>
        <p:nvSpPr>
          <p:cNvPr id="9" name="Marcador de pie de página 8"/>
          <p:cNvSpPr>
            <a:spLocks noGrp="1"/>
          </p:cNvSpPr>
          <p:nvPr>
            <p:ph type="ftr" sz="quarter" idx="11"/>
          </p:nvPr>
        </p:nvSpPr>
        <p:spPr/>
        <p:txBody>
          <a:bodyPr/>
          <a:lstStyle/>
          <a:p>
            <a:endParaRPr lang="es-ES" noProof="0"/>
          </a:p>
        </p:txBody>
      </p:sp>
      <p:sp>
        <p:nvSpPr>
          <p:cNvPr id="10" name="Marcador de número de diapositiva 9"/>
          <p:cNvSpPr>
            <a:spLocks noGrp="1"/>
          </p:cNvSpPr>
          <p:nvPr>
            <p:ph type="sldNum" sz="quarter" idx="12"/>
          </p:nvPr>
        </p:nvSpPr>
        <p:spPr/>
        <p:txBody>
          <a:bodyPr/>
          <a:lstStyle/>
          <a:p>
            <a:fld id="{D9897F2D-42A2-D44F-969F-D7A77D623531}" type="slidenum">
              <a:rPr lang="es-ES" noProof="0" smtClean="0"/>
              <a:t>‹Nº›</a:t>
            </a:fld>
            <a:endParaRPr lang="es-ES" noProof="0"/>
          </a:p>
        </p:txBody>
      </p:sp>
      <p:pic>
        <p:nvPicPr>
          <p:cNvPr id="11" name="Imagen 26" descr="Marca ENAIRE_RGB_blanc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40" y="2432508"/>
            <a:ext cx="2486079" cy="324000"/>
          </a:xfrm>
          <a:prstGeom prst="rect">
            <a:avLst/>
          </a:prstGeom>
        </p:spPr>
      </p:pic>
    </p:spTree>
    <p:extLst>
      <p:ext uri="{BB962C8B-B14F-4D97-AF65-F5344CB8AC3E}">
        <p14:creationId xmlns:p14="http://schemas.microsoft.com/office/powerpoint/2010/main" val="15298529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9"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0"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11" name="CuadroTexto 10"/>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pic>
        <p:nvPicPr>
          <p:cNvPr id="13" name="Imagen 12"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15" name="CuadroTexto 14"/>
          <p:cNvSpPr txBox="1"/>
          <p:nvPr userDrawn="1"/>
        </p:nvSpPr>
        <p:spPr>
          <a:xfrm>
            <a:off x="7975600" y="228600"/>
            <a:ext cx="184666" cy="415498"/>
          </a:xfrm>
          <a:prstGeom prst="rect">
            <a:avLst/>
          </a:prstGeom>
          <a:noFill/>
        </p:spPr>
        <p:txBody>
          <a:bodyPr wrap="none" rtlCol="0">
            <a:spAutoFit/>
          </a:bodyPr>
          <a:lstStyle/>
          <a:p>
            <a:endParaRPr lang="es-ES" noProof="0"/>
          </a:p>
        </p:txBody>
      </p:sp>
      <p:sp>
        <p:nvSpPr>
          <p:cNvPr id="17" name="Marcador de tabla 16"/>
          <p:cNvSpPr>
            <a:spLocks noGrp="1"/>
          </p:cNvSpPr>
          <p:nvPr>
            <p:ph type="tbl" sz="quarter" idx="14" hasCustomPrompt="1"/>
          </p:nvPr>
        </p:nvSpPr>
        <p:spPr>
          <a:xfrm>
            <a:off x="250825" y="1828800"/>
            <a:ext cx="9373389" cy="4284663"/>
          </a:xfrm>
          <a:prstGeom prst="rect">
            <a:avLst/>
          </a:prstGeom>
        </p:spPr>
        <p:txBody>
          <a:bodyPr vert="horz" anchor="ctr"/>
          <a:lstStyle>
            <a:lvl1pPr marL="0" indent="0" algn="ctr">
              <a:buNone/>
              <a:defRPr sz="1200" baseline="0">
                <a:solidFill>
                  <a:srgbClr val="00184C"/>
                </a:solidFill>
                <a:latin typeface="ENAIRE Titillium Light"/>
                <a:cs typeface="ENAIRE Titillium Light"/>
              </a:defRPr>
            </a:lvl1pPr>
          </a:lstStyle>
          <a:p>
            <a:r>
              <a:rPr lang="es-ES" noProof="0"/>
              <a:t>insertar tabla</a:t>
            </a:r>
          </a:p>
        </p:txBody>
      </p:sp>
      <p:sp>
        <p:nvSpPr>
          <p:cNvPr id="2" name="Marcador de fecha 1"/>
          <p:cNvSpPr>
            <a:spLocks noGrp="1"/>
          </p:cNvSpPr>
          <p:nvPr>
            <p:ph type="dt" sz="half" idx="15"/>
          </p:nvPr>
        </p:nvSpPr>
        <p:spPr/>
        <p:txBody>
          <a:bodyPr/>
          <a:lstStyle/>
          <a:p>
            <a:endParaRPr lang="es-ES" noProof="0"/>
          </a:p>
        </p:txBody>
      </p:sp>
      <p:sp>
        <p:nvSpPr>
          <p:cNvPr id="3" name="Marcador de pie de página 2"/>
          <p:cNvSpPr>
            <a:spLocks noGrp="1"/>
          </p:cNvSpPr>
          <p:nvPr>
            <p:ph type="ftr" sz="quarter" idx="16"/>
          </p:nvPr>
        </p:nvSpPr>
        <p:spPr/>
        <p:txBody>
          <a:bodyPr/>
          <a:lstStyle/>
          <a:p>
            <a:endParaRPr lang="es-ES" noProof="0"/>
          </a:p>
        </p:txBody>
      </p:sp>
      <p:sp>
        <p:nvSpPr>
          <p:cNvPr id="4" name="Marcador de número de diapositiva 3"/>
          <p:cNvSpPr>
            <a:spLocks noGrp="1"/>
          </p:cNvSpPr>
          <p:nvPr>
            <p:ph type="sldNum" sz="quarter" idx="17"/>
          </p:nvPr>
        </p:nvSpPr>
        <p:spPr/>
        <p:txBody>
          <a:body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27475821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12" name="Marcador de texto 11"/>
          <p:cNvSpPr>
            <a:spLocks noGrp="1"/>
          </p:cNvSpPr>
          <p:nvPr>
            <p:ph type="body" sz="quarter" idx="13" hasCustomPrompt="1"/>
          </p:nvPr>
        </p:nvSpPr>
        <p:spPr>
          <a:xfrm>
            <a:off x="457394" y="2209999"/>
            <a:ext cx="5083775" cy="587023"/>
          </a:xfrm>
          <a:prstGeom prst="rect">
            <a:avLst/>
          </a:prstGeom>
        </p:spPr>
        <p:txBody>
          <a:bodyPr vert="horz" lIns="0" tIns="0" rIns="0" bIns="0"/>
          <a:lstStyle>
            <a:lvl1pPr marL="0" indent="0">
              <a:buNone/>
              <a:defRPr sz="3500">
                <a:solidFill>
                  <a:srgbClr val="00184C"/>
                </a:solidFill>
                <a:latin typeface="ENAIRE Titillium Light"/>
                <a:cs typeface="ENAIRE Titillium Light"/>
              </a:defRPr>
            </a:lvl1pPr>
            <a:lvl2pPr marL="536433" indent="0">
              <a:buNone/>
              <a:defRPr sz="3500">
                <a:solidFill>
                  <a:schemeClr val="bg1"/>
                </a:solidFill>
                <a:latin typeface="ENAIRE Titillium Light"/>
                <a:cs typeface="ENAIRE Titillium Light"/>
              </a:defRPr>
            </a:lvl2pPr>
            <a:lvl3pPr marL="1072866" indent="0">
              <a:buNone/>
              <a:defRPr sz="3500">
                <a:solidFill>
                  <a:schemeClr val="bg1"/>
                </a:solidFill>
                <a:latin typeface="ENAIRE Titillium Light"/>
                <a:cs typeface="ENAIRE Titillium Light"/>
              </a:defRPr>
            </a:lvl3pPr>
            <a:lvl4pPr marL="1609298" indent="0">
              <a:buNone/>
              <a:defRPr sz="3500">
                <a:solidFill>
                  <a:schemeClr val="bg1"/>
                </a:solidFill>
                <a:latin typeface="ENAIRE Titillium Light"/>
                <a:cs typeface="ENAIRE Titillium Light"/>
              </a:defRPr>
            </a:lvl4pPr>
            <a:lvl5pPr marL="2145731" indent="0">
              <a:buNone/>
              <a:defRPr sz="3500">
                <a:solidFill>
                  <a:schemeClr val="bg1"/>
                </a:solidFill>
                <a:latin typeface="ENAIRE Titillium Light"/>
                <a:cs typeface="ENAIRE Titillium Light"/>
              </a:defRPr>
            </a:lvl5pPr>
          </a:lstStyle>
          <a:p>
            <a:pPr lvl="0"/>
            <a:r>
              <a:rPr lang="es-ES" noProof="0"/>
              <a:t>Gracias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156" y="2397487"/>
            <a:ext cx="413598" cy="356549"/>
          </a:xfrm>
          <a:prstGeom prst="rect">
            <a:avLst/>
          </a:prstGeom>
        </p:spPr>
      </p:pic>
      <p:sp>
        <p:nvSpPr>
          <p:cNvPr id="10" name="CuadroTexto 9"/>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sp>
        <p:nvSpPr>
          <p:cNvPr id="13" name="Marcador de fecha 12"/>
          <p:cNvSpPr>
            <a:spLocks noGrp="1"/>
          </p:cNvSpPr>
          <p:nvPr>
            <p:ph type="dt" sz="half" idx="14"/>
          </p:nvPr>
        </p:nvSpPr>
        <p:spPr/>
        <p:txBody>
          <a:bodyPr/>
          <a:lstStyle/>
          <a:p>
            <a:endParaRPr lang="es-ES" noProof="0"/>
          </a:p>
        </p:txBody>
      </p:sp>
      <p:sp>
        <p:nvSpPr>
          <p:cNvPr id="14" name="Marcador de pie de página 13"/>
          <p:cNvSpPr>
            <a:spLocks noGrp="1"/>
          </p:cNvSpPr>
          <p:nvPr>
            <p:ph type="ftr" sz="quarter" idx="15"/>
          </p:nvPr>
        </p:nvSpPr>
        <p:spPr/>
        <p:txBody>
          <a:bodyPr/>
          <a:lstStyle/>
          <a:p>
            <a:endParaRPr lang="es-ES" noProof="0"/>
          </a:p>
        </p:txBody>
      </p:sp>
    </p:spTree>
    <p:extLst>
      <p:ext uri="{BB962C8B-B14F-4D97-AF65-F5344CB8AC3E}">
        <p14:creationId xmlns:p14="http://schemas.microsoft.com/office/powerpoint/2010/main" val="12128432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3117EF5-02C0-40EE-BF88-14FC4549B0CA}" type="slidenum">
              <a:rPr lang="es-ES"/>
              <a:pPr>
                <a:defRPr/>
              </a:pPr>
              <a:t>‹Nº›</a:t>
            </a:fld>
            <a:endParaRPr lang="es-E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a:p>
        </p:txBody>
      </p:sp>
      <p:sp>
        <p:nvSpPr>
          <p:cNvPr id="13" name="Marcador de pie de página 12"/>
          <p:cNvSpPr>
            <a:spLocks noGrp="1"/>
          </p:cNvSpPr>
          <p:nvPr>
            <p:ph type="ftr" sz="quarter" idx="15"/>
          </p:nvPr>
        </p:nvSpPr>
        <p:spPr/>
        <p:txBody>
          <a:bodyPr/>
          <a:lstStyle/>
          <a:p>
            <a:endParaRPr lang="es-ES" noProof="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a:p>
        </p:txBody>
      </p:sp>
      <p:sp>
        <p:nvSpPr>
          <p:cNvPr id="13" name="Marcador de pie de página 12"/>
          <p:cNvSpPr>
            <a:spLocks noGrp="1"/>
          </p:cNvSpPr>
          <p:nvPr>
            <p:ph type="ftr" sz="quarter" idx="15"/>
          </p:nvPr>
        </p:nvSpPr>
        <p:spPr/>
        <p:txBody>
          <a:bodyPr/>
          <a:lstStyle/>
          <a:p>
            <a:endParaRPr lang="es-ES" noProof="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a:p>
        </p:txBody>
      </p:sp>
      <p:sp>
        <p:nvSpPr>
          <p:cNvPr id="13" name="Marcador de pie de página 12"/>
          <p:cNvSpPr>
            <a:spLocks noGrp="1"/>
          </p:cNvSpPr>
          <p:nvPr>
            <p:ph type="ftr" sz="quarter" idx="15"/>
          </p:nvPr>
        </p:nvSpPr>
        <p:spPr/>
        <p:txBody>
          <a:bodyPr/>
          <a:lstStyle/>
          <a:p>
            <a:endParaRPr lang="es-ES" noProof="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a:p>
        </p:txBody>
      </p:sp>
      <p:sp>
        <p:nvSpPr>
          <p:cNvPr id="13" name="Marcador de pie de página 12"/>
          <p:cNvSpPr>
            <a:spLocks noGrp="1"/>
          </p:cNvSpPr>
          <p:nvPr>
            <p:ph type="ftr" sz="quarter" idx="15"/>
          </p:nvPr>
        </p:nvSpPr>
        <p:spPr/>
        <p:txBody>
          <a:bodyPr/>
          <a:lstStyle/>
          <a:p>
            <a:endParaRPr lang="es-ES" noProof="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a:p>
        </p:txBody>
      </p:sp>
      <p:sp>
        <p:nvSpPr>
          <p:cNvPr id="13" name="Marcador de pie de página 12"/>
          <p:cNvSpPr>
            <a:spLocks noGrp="1"/>
          </p:cNvSpPr>
          <p:nvPr>
            <p:ph type="ftr" sz="quarter" idx="15"/>
          </p:nvPr>
        </p:nvSpPr>
        <p:spPr/>
        <p:txBody>
          <a:bodyPr/>
          <a:lstStyle/>
          <a:p>
            <a:endParaRPr lang="es-ES" noProof="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grama">
    <p:bg>
      <p:bgPr>
        <a:solidFill>
          <a:srgbClr val="00184C"/>
        </a:solidFill>
        <a:effectLst/>
      </p:bgPr>
    </p:bg>
    <p:spTree>
      <p:nvGrpSpPr>
        <p:cNvPr id="1" name=""/>
        <p:cNvGrpSpPr/>
        <p:nvPr/>
      </p:nvGrpSpPr>
      <p:grpSpPr>
        <a:xfrm>
          <a:off x="0" y="0"/>
          <a:ext cx="0" cy="0"/>
          <a:chOff x="0" y="0"/>
          <a:chExt cx="0" cy="0"/>
        </a:xfrm>
      </p:grpSpPr>
      <p:sp>
        <p:nvSpPr>
          <p:cNvPr id="8" name="CuadroTexto 7"/>
          <p:cNvSpPr txBox="1"/>
          <p:nvPr userDrawn="1"/>
        </p:nvSpPr>
        <p:spPr>
          <a:xfrm>
            <a:off x="434462" y="6384012"/>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2" name="Marcador de fecha 11"/>
          <p:cNvSpPr>
            <a:spLocks noGrp="1"/>
          </p:cNvSpPr>
          <p:nvPr>
            <p:ph type="dt" sz="half" idx="14"/>
          </p:nvPr>
        </p:nvSpPr>
        <p:spPr/>
        <p:txBody>
          <a:bodyPr/>
          <a:lstStyle>
            <a:lvl1pPr>
              <a:defRPr>
                <a:solidFill>
                  <a:srgbClr val="FFFFFF"/>
                </a:solidFill>
              </a:defRPr>
            </a:lvl1pPr>
          </a:lstStyle>
          <a:p>
            <a:endParaRPr lang="es-ES" noProof="0"/>
          </a:p>
        </p:txBody>
      </p:sp>
      <p:sp>
        <p:nvSpPr>
          <p:cNvPr id="13" name="Marcador de pie de página 12"/>
          <p:cNvSpPr>
            <a:spLocks noGrp="1"/>
          </p:cNvSpPr>
          <p:nvPr>
            <p:ph type="ftr" sz="quarter" idx="15"/>
          </p:nvPr>
        </p:nvSpPr>
        <p:spPr/>
        <p:txBody>
          <a:bodyPr/>
          <a:lstStyle/>
          <a:p>
            <a:endParaRPr lang="es-ES" noProof="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ortada principal">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1364" y="724957"/>
            <a:ext cx="936412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_tradnl"/>
              <a:t>Título Principal</a:t>
            </a:r>
            <a:endParaRPr lang="en-GB"/>
          </a:p>
        </p:txBody>
      </p:sp>
      <p:sp>
        <p:nvSpPr>
          <p:cNvPr id="3" name="Subtítulo 2"/>
          <p:cNvSpPr>
            <a:spLocks noGrp="1"/>
          </p:cNvSpPr>
          <p:nvPr>
            <p:ph type="subTitle" idx="1" hasCustomPrompt="1"/>
          </p:nvPr>
        </p:nvSpPr>
        <p:spPr>
          <a:xfrm>
            <a:off x="251364" y="1145119"/>
            <a:ext cx="9364124" cy="279400"/>
          </a:xfrm>
          <a:prstGeom prst="rect">
            <a:avLst/>
          </a:prstGeom>
        </p:spPr>
        <p:txBody>
          <a:bodyPr lIns="0" tIns="0" rIns="0" bIns="0"/>
          <a:lstStyle>
            <a:lvl1pPr marL="0" indent="0" algn="l">
              <a:buNone/>
              <a:defRPr sz="1600">
                <a:solidFill>
                  <a:srgbClr val="002E5D"/>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_tradnl"/>
              <a:t>Subtítulo</a:t>
            </a:r>
            <a:endParaRPr lang="en-GB"/>
          </a:p>
        </p:txBody>
      </p:sp>
      <p:sp>
        <p:nvSpPr>
          <p:cNvPr id="31" name="CuadroTexto 30"/>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a:solidFill>
                  <a:srgbClr val="009FDA"/>
                </a:solidFill>
                <a:latin typeface="ENAIRE Titillium Semibold" panose="02000000000000000000" pitchFamily="50" charset="0"/>
              </a:rPr>
              <a:t>enaire.es</a:t>
            </a:r>
          </a:p>
        </p:txBody>
      </p:sp>
      <p:pic>
        <p:nvPicPr>
          <p:cNvPr id="6" name="Imagen 5" descr="Marca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364" y="2339918"/>
            <a:ext cx="2762308" cy="360000"/>
          </a:xfrm>
          <a:prstGeom prst="rect">
            <a:avLst/>
          </a:prstGeom>
        </p:spPr>
      </p:pic>
      <p:sp>
        <p:nvSpPr>
          <p:cNvPr id="11" name="Marcador de fecha 10"/>
          <p:cNvSpPr>
            <a:spLocks noGrp="1"/>
          </p:cNvSpPr>
          <p:nvPr>
            <p:ph type="dt" sz="half" idx="10"/>
          </p:nvPr>
        </p:nvSpPr>
        <p:spPr/>
        <p:txBody>
          <a:bodyPr/>
          <a:lstStyle/>
          <a:p>
            <a:endParaRPr lang="en-GB"/>
          </a:p>
        </p:txBody>
      </p:sp>
      <p:sp>
        <p:nvSpPr>
          <p:cNvPr id="13" name="Marcador de pie de página 12"/>
          <p:cNvSpPr>
            <a:spLocks noGrp="1"/>
          </p:cNvSpPr>
          <p:nvPr>
            <p:ph type="ftr" sz="quarter" idx="11"/>
          </p:nvPr>
        </p:nvSpPr>
        <p:spPr/>
        <p:txBody>
          <a:bodyPr/>
          <a:lstStyle/>
          <a:p>
            <a:endParaRPr lang="en-GB"/>
          </a:p>
        </p:txBody>
      </p:sp>
      <p:sp>
        <p:nvSpPr>
          <p:cNvPr id="14" name="Marcador de número de diapositiva 13"/>
          <p:cNvSpPr>
            <a:spLocks noGrp="1"/>
          </p:cNvSpPr>
          <p:nvPr>
            <p:ph type="sldNum" sz="quarter" idx="12"/>
          </p:nvPr>
        </p:nvSpPr>
        <p:spPr/>
        <p:txBody>
          <a:bodyPr/>
          <a:lstStyle/>
          <a:p>
            <a:fld id="{D9897F2D-42A2-D44F-969F-D7A77D623531}" type="slidenum">
              <a:rPr lang="en-GB" smtClean="0"/>
              <a:t>‹Nº›</a:t>
            </a:fld>
            <a:endParaRPr lang="en-GB"/>
          </a:p>
        </p:txBody>
      </p:sp>
    </p:spTree>
    <p:extLst>
      <p:ext uri="{BB962C8B-B14F-4D97-AF65-F5344CB8AC3E}">
        <p14:creationId xmlns:p14="http://schemas.microsoft.com/office/powerpoint/2010/main" val="15298529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 pasar a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6D99FB1-4A0F-449E-A60E-AFBCDF93B368}"/>
              </a:ext>
            </a:extLst>
          </p:cNvPr>
          <p:cNvSpPr/>
          <p:nvPr userDrawn="1"/>
        </p:nvSpPr>
        <p:spPr>
          <a:xfrm>
            <a:off x="0" y="6352904"/>
            <a:ext cx="9906000" cy="505096"/>
          </a:xfrm>
          <a:prstGeom prst="rect">
            <a:avLst/>
          </a:prstGeom>
          <a:solidFill>
            <a:srgbClr val="0022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p>
        </p:txBody>
      </p:sp>
      <p:sp>
        <p:nvSpPr>
          <p:cNvPr id="17" name="Marcador de número de diapositiva 16"/>
          <p:cNvSpPr>
            <a:spLocks noGrp="1"/>
          </p:cNvSpPr>
          <p:nvPr>
            <p:ph type="sldNum" sz="quarter" idx="16"/>
          </p:nvPr>
        </p:nvSpPr>
        <p:spPr>
          <a:xfrm>
            <a:off x="8625175" y="6515452"/>
            <a:ext cx="1080000" cy="180000"/>
          </a:xfrm>
        </p:spPr>
        <p:txBody>
          <a:bodyPr/>
          <a:lstStyle>
            <a:lvl1pPr>
              <a:defRPr sz="1000">
                <a:solidFill>
                  <a:schemeClr val="bg1"/>
                </a:solidFill>
                <a:latin typeface="Arial" panose="020B0604020202020204" pitchFamily="34" charset="0"/>
                <a:cs typeface="Arial" panose="020B0604020202020204" pitchFamily="34" charset="0"/>
              </a:defRPr>
            </a:lvl1pPr>
          </a:lstStyle>
          <a:p>
            <a:fld id="{D9897F2D-42A2-D44F-969F-D7A77D623531}" type="slidenum">
              <a:rPr lang="es-ES" smtClean="0"/>
              <a:t>‹Nº›</a:t>
            </a:fld>
            <a:endParaRPr lang="es-ES"/>
          </a:p>
        </p:txBody>
      </p:sp>
      <p:sp>
        <p:nvSpPr>
          <p:cNvPr id="2" name="CuadroTexto 1">
            <a:extLst>
              <a:ext uri="{FF2B5EF4-FFF2-40B4-BE49-F238E27FC236}">
                <a16:creationId xmlns:a16="http://schemas.microsoft.com/office/drawing/2014/main" id="{BB4306F2-860D-482F-A4D5-3BF6056746CC}"/>
              </a:ext>
            </a:extLst>
          </p:cNvPr>
          <p:cNvSpPr txBox="1"/>
          <p:nvPr userDrawn="1"/>
        </p:nvSpPr>
        <p:spPr>
          <a:xfrm>
            <a:off x="646111" y="103491"/>
            <a:ext cx="3156341" cy="307777"/>
          </a:xfrm>
          <a:prstGeom prst="rect">
            <a:avLst/>
          </a:prstGeom>
          <a:noFill/>
          <a:ln>
            <a:noFill/>
          </a:ln>
        </p:spPr>
        <p:txBody>
          <a:bodyPr wrap="square" rtlCol="0">
            <a:spAutoFit/>
          </a:bodyPr>
          <a:lstStyle/>
          <a:p>
            <a:pPr algn="l"/>
            <a:r>
              <a:rPr lang="es-ES" sz="1400">
                <a:solidFill>
                  <a:srgbClr val="00224C"/>
                </a:solidFill>
                <a:latin typeface="Arial" panose="020B0604020202020204" pitchFamily="34" charset="0"/>
                <a:cs typeface="Arial" panose="020B0604020202020204" pitchFamily="34" charset="0"/>
              </a:rPr>
              <a:t>Informe de Transparencia Fiscal 2022</a:t>
            </a:r>
          </a:p>
        </p:txBody>
      </p:sp>
      <p:pic>
        <p:nvPicPr>
          <p:cNvPr id="9" name="Imagen 8">
            <a:extLst>
              <a:ext uri="{FF2B5EF4-FFF2-40B4-BE49-F238E27FC236}">
                <a16:creationId xmlns:a16="http://schemas.microsoft.com/office/drawing/2014/main" id="{50CCCE22-8E85-4C99-A47B-5C3793DBAA79}"/>
              </a:ext>
            </a:extLst>
          </p:cNvPr>
          <p:cNvPicPr>
            <a:picLocks noChangeAspect="1"/>
          </p:cNvPicPr>
          <p:nvPr userDrawn="1"/>
        </p:nvPicPr>
        <p:blipFill>
          <a:blip r:embed="rId2"/>
          <a:srcRect l="47498" t="4141" r="14088"/>
          <a:stretch>
            <a:fillRect/>
          </a:stretch>
        </p:blipFill>
        <p:spPr>
          <a:xfrm>
            <a:off x="0" y="6352904"/>
            <a:ext cx="1664264" cy="505096"/>
          </a:xfrm>
          <a:prstGeom prst="rect">
            <a:avLst/>
          </a:prstGeom>
        </p:spPr>
      </p:pic>
      <p:cxnSp>
        <p:nvCxnSpPr>
          <p:cNvPr id="11" name="Conector recto 10">
            <a:extLst>
              <a:ext uri="{FF2B5EF4-FFF2-40B4-BE49-F238E27FC236}">
                <a16:creationId xmlns:a16="http://schemas.microsoft.com/office/drawing/2014/main" id="{B19B7724-66F3-4471-9F4D-6621912DB8A5}"/>
              </a:ext>
            </a:extLst>
          </p:cNvPr>
          <p:cNvCxnSpPr/>
          <p:nvPr userDrawn="1"/>
        </p:nvCxnSpPr>
        <p:spPr>
          <a:xfrm flipH="1">
            <a:off x="664562" y="148"/>
            <a:ext cx="0" cy="432000"/>
          </a:xfrm>
          <a:prstGeom prst="line">
            <a:avLst/>
          </a:prstGeom>
          <a:ln w="9525"/>
          <a:effectLst/>
        </p:spPr>
        <p:style>
          <a:lnRef idx="2">
            <a:schemeClr val="accent5"/>
          </a:lnRef>
          <a:fillRef idx="0">
            <a:schemeClr val="accent5"/>
          </a:fillRef>
          <a:effectRef idx="1">
            <a:schemeClr val="accent5"/>
          </a:effectRef>
          <a:fontRef idx="minor">
            <a:schemeClr val="tx1"/>
          </a:fontRef>
        </p:style>
      </p:cxnSp>
      <p:cxnSp>
        <p:nvCxnSpPr>
          <p:cNvPr id="12" name="Conector recto 11">
            <a:extLst>
              <a:ext uri="{FF2B5EF4-FFF2-40B4-BE49-F238E27FC236}">
                <a16:creationId xmlns:a16="http://schemas.microsoft.com/office/drawing/2014/main" id="{F5EA4B03-EB47-45C0-8899-6BAA5DECEE5E}"/>
              </a:ext>
            </a:extLst>
          </p:cNvPr>
          <p:cNvCxnSpPr/>
          <p:nvPr userDrawn="1"/>
        </p:nvCxnSpPr>
        <p:spPr>
          <a:xfrm flipH="1">
            <a:off x="9300562" y="148"/>
            <a:ext cx="0" cy="432000"/>
          </a:xfrm>
          <a:prstGeom prst="line">
            <a:avLst/>
          </a:prstGeom>
          <a:ln w="9525"/>
          <a:effectLst/>
        </p:spPr>
        <p:style>
          <a:lnRef idx="2">
            <a:schemeClr val="accent5"/>
          </a:lnRef>
          <a:fillRef idx="0">
            <a:schemeClr val="accent5"/>
          </a:fillRef>
          <a:effectRef idx="1">
            <a:schemeClr val="accent5"/>
          </a:effectRef>
          <a:fontRef idx="minor">
            <a:schemeClr val="tx1"/>
          </a:fontRef>
        </p:style>
      </p:cxnSp>
      <p:cxnSp>
        <p:nvCxnSpPr>
          <p:cNvPr id="13" name="Conector recto 12">
            <a:extLst>
              <a:ext uri="{FF2B5EF4-FFF2-40B4-BE49-F238E27FC236}">
                <a16:creationId xmlns:a16="http://schemas.microsoft.com/office/drawing/2014/main" id="{20DC2AC6-381B-4532-A555-2D2066B561F4}"/>
              </a:ext>
            </a:extLst>
          </p:cNvPr>
          <p:cNvCxnSpPr/>
          <p:nvPr userDrawn="1"/>
        </p:nvCxnSpPr>
        <p:spPr>
          <a:xfrm flipH="1">
            <a:off x="9304724" y="6319008"/>
            <a:ext cx="0" cy="536870"/>
          </a:xfrm>
          <a:prstGeom prst="line">
            <a:avLst/>
          </a:prstGeom>
          <a:ln w="9525">
            <a:solidFill>
              <a:schemeClr val="bg1"/>
            </a:solidFill>
          </a:ln>
        </p:spPr>
        <p:style>
          <a:lnRef idx="2">
            <a:schemeClr val="accent5"/>
          </a:lnRef>
          <a:fillRef idx="0">
            <a:schemeClr val="accent5"/>
          </a:fillRef>
          <a:effectRef idx="1">
            <a:schemeClr val="accent5"/>
          </a:effectRef>
          <a:fontRef idx="minor">
            <a:schemeClr val="tx1"/>
          </a:fontRef>
        </p:style>
      </p:cxnSp>
      <p:sp>
        <p:nvSpPr>
          <p:cNvPr id="10" name="CuadroTexto 9">
            <a:extLst>
              <a:ext uri="{FF2B5EF4-FFF2-40B4-BE49-F238E27FC236}">
                <a16:creationId xmlns:a16="http://schemas.microsoft.com/office/drawing/2014/main" id="{7D53DCA3-7FC7-4525-AAAB-6DA51F4DC790}"/>
              </a:ext>
            </a:extLst>
          </p:cNvPr>
          <p:cNvSpPr txBox="1"/>
          <p:nvPr userDrawn="1"/>
        </p:nvSpPr>
        <p:spPr>
          <a:xfrm>
            <a:off x="6400610" y="101175"/>
            <a:ext cx="3156341" cy="307777"/>
          </a:xfrm>
          <a:prstGeom prst="rect">
            <a:avLst/>
          </a:prstGeom>
          <a:noFill/>
          <a:ln>
            <a:noFill/>
          </a:ln>
        </p:spPr>
        <p:txBody>
          <a:bodyPr wrap="square" rtlCol="0">
            <a:spAutoFit/>
          </a:bodyPr>
          <a:lstStyle/>
          <a:p>
            <a:pPr algn="l"/>
            <a:r>
              <a:rPr lang="es-ES" sz="1400">
                <a:solidFill>
                  <a:srgbClr val="00B0F0"/>
                </a:solidFill>
                <a:latin typeface="Arial" panose="020B0604020202020204" pitchFamily="34" charset="0"/>
                <a:cs typeface="Arial" panose="020B0604020202020204" pitchFamily="34" charset="0"/>
              </a:rPr>
              <a:t>Fiscalidad de ENAIRE 2018 - 2022</a:t>
            </a:r>
          </a:p>
        </p:txBody>
      </p:sp>
    </p:spTree>
    <p:extLst>
      <p:ext uri="{BB962C8B-B14F-4D97-AF65-F5344CB8AC3E}">
        <p14:creationId xmlns:p14="http://schemas.microsoft.com/office/powerpoint/2010/main" val="3593601089"/>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se o cita corta">
    <p:spTree>
      <p:nvGrpSpPr>
        <p:cNvPr id="1" name=""/>
        <p:cNvGrpSpPr/>
        <p:nvPr/>
      </p:nvGrpSpPr>
      <p:grpSpPr>
        <a:xfrm>
          <a:off x="0" y="0"/>
          <a:ext cx="0" cy="0"/>
          <a:chOff x="0" y="0"/>
          <a:chExt cx="0" cy="0"/>
        </a:xfrm>
      </p:grpSpPr>
      <p:pic>
        <p:nvPicPr>
          <p:cNvPr id="15" name="Imagen 14"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3699" y="271851"/>
            <a:ext cx="270937" cy="233566"/>
          </a:xfrm>
          <a:prstGeom prst="rect">
            <a:avLst/>
          </a:prstGeom>
        </p:spPr>
      </p:pic>
      <p:sp>
        <p:nvSpPr>
          <p:cNvPr id="17" name="CuadroTexto 16"/>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sp>
        <p:nvSpPr>
          <p:cNvPr id="5" name="Marcador de número de diapositiva 4"/>
          <p:cNvSpPr>
            <a:spLocks noGrp="1"/>
          </p:cNvSpPr>
          <p:nvPr>
            <p:ph type="sldNum" sz="quarter" idx="19"/>
          </p:nvPr>
        </p:nvSpPr>
        <p:spPr/>
        <p:txBody>
          <a:body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19538234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se o cita larga">
    <p:spTree>
      <p:nvGrpSpPr>
        <p:cNvPr id="1" name=""/>
        <p:cNvGrpSpPr/>
        <p:nvPr/>
      </p:nvGrpSpPr>
      <p:grpSpPr>
        <a:xfrm>
          <a:off x="0" y="0"/>
          <a:ext cx="0" cy="0"/>
          <a:chOff x="0" y="0"/>
          <a:chExt cx="0" cy="0"/>
        </a:xfrm>
      </p:grpSpPr>
      <p:sp>
        <p:nvSpPr>
          <p:cNvPr id="9" name="Marcador de texto 28"/>
          <p:cNvSpPr>
            <a:spLocks noGrp="1"/>
          </p:cNvSpPr>
          <p:nvPr>
            <p:ph type="body" sz="quarter" idx="14" hasCustomPrompt="1"/>
          </p:nvPr>
        </p:nvSpPr>
        <p:spPr>
          <a:xfrm>
            <a:off x="251364" y="4997868"/>
            <a:ext cx="3976158" cy="237067"/>
          </a:xfrm>
          <a:prstGeom prst="rect">
            <a:avLst/>
          </a:prstGeom>
        </p:spPr>
        <p:txBody>
          <a:bodyPr vert="horz" lIns="0" tIns="0" rIns="0" bIns="0"/>
          <a:lstStyle>
            <a:lvl1pPr marL="0" indent="0">
              <a:buNone/>
              <a:defRPr sz="1300">
                <a:solidFill>
                  <a:srgbClr val="00184C"/>
                </a:solidFill>
                <a:latin typeface="ENAIRE Titillium Semibold"/>
                <a:cs typeface="ENAIRE Titillium Semibold"/>
              </a:defRPr>
            </a:lvl1pPr>
            <a:lvl2pPr marL="536433" indent="0">
              <a:buNone/>
              <a:defRPr sz="1300">
                <a:latin typeface="ENAIRE Titillium Semibold"/>
                <a:cs typeface="ENAIRE Titillium Semibold"/>
              </a:defRPr>
            </a:lvl2pPr>
            <a:lvl3pPr marL="1072866" indent="0">
              <a:buNone/>
              <a:defRPr sz="1300">
                <a:latin typeface="ENAIRE Titillium Semibold"/>
                <a:cs typeface="ENAIRE Titillium Semibold"/>
              </a:defRPr>
            </a:lvl3pPr>
            <a:lvl4pPr marL="1609298" indent="0">
              <a:buNone/>
              <a:defRPr sz="1300">
                <a:latin typeface="ENAIRE Titillium Semibold"/>
                <a:cs typeface="ENAIRE Titillium Semibold"/>
              </a:defRPr>
            </a:lvl4pPr>
            <a:lvl5pPr marL="2145731" indent="0">
              <a:buNone/>
              <a:defRPr sz="1300">
                <a:latin typeface="ENAIRE Titillium Semibold"/>
                <a:cs typeface="ENAIRE Titillium Semibold"/>
              </a:defRPr>
            </a:lvl5pPr>
          </a:lstStyle>
          <a:p>
            <a:pPr lvl="0"/>
            <a:r>
              <a:rPr lang="es-ES" noProof="0"/>
              <a:t>Nombre Apellido Apellido</a:t>
            </a:r>
          </a:p>
        </p:txBody>
      </p:sp>
      <p:sp>
        <p:nvSpPr>
          <p:cNvPr id="10" name="Marcador de texto 30"/>
          <p:cNvSpPr>
            <a:spLocks noGrp="1"/>
          </p:cNvSpPr>
          <p:nvPr>
            <p:ph type="body" sz="quarter" idx="15" hasCustomPrompt="1"/>
          </p:nvPr>
        </p:nvSpPr>
        <p:spPr>
          <a:xfrm>
            <a:off x="251364" y="5221628"/>
            <a:ext cx="3976158" cy="203200"/>
          </a:xfrm>
          <a:prstGeom prst="rect">
            <a:avLst/>
          </a:prstGeom>
        </p:spPr>
        <p:txBody>
          <a:bodyPr vert="horz" lIns="0" tIns="0" rIns="0" bIns="0"/>
          <a:lstStyle>
            <a:lvl1pPr marL="0" indent="0">
              <a:buNone/>
              <a:defRPr sz="1300">
                <a:solidFill>
                  <a:srgbClr val="00184C"/>
                </a:solidFill>
                <a:latin typeface="ENAIRE Titillium Light"/>
                <a:cs typeface="ENAIRE Titillium Light"/>
              </a:defRPr>
            </a:lvl1pPr>
            <a:lvl2pPr marL="536433" indent="0">
              <a:buNone/>
              <a:defRPr sz="1300">
                <a:solidFill>
                  <a:srgbClr val="002E5D"/>
                </a:solidFill>
                <a:latin typeface="ENAIRE Titillium Light"/>
                <a:cs typeface="ENAIRE Titillium Light"/>
              </a:defRPr>
            </a:lvl2pPr>
            <a:lvl3pPr marL="1072866" indent="0">
              <a:buNone/>
              <a:defRPr sz="1300">
                <a:solidFill>
                  <a:srgbClr val="002E5D"/>
                </a:solidFill>
                <a:latin typeface="ENAIRE Titillium Light"/>
                <a:cs typeface="ENAIRE Titillium Light"/>
              </a:defRPr>
            </a:lvl3pPr>
            <a:lvl4pPr marL="1609298" indent="0">
              <a:buNone/>
              <a:defRPr sz="1300">
                <a:solidFill>
                  <a:srgbClr val="002E5D"/>
                </a:solidFill>
                <a:latin typeface="ENAIRE Titillium Light"/>
                <a:cs typeface="ENAIRE Titillium Light"/>
              </a:defRPr>
            </a:lvl4pPr>
            <a:lvl5pPr marL="2145731" indent="0">
              <a:buNone/>
              <a:defRPr sz="1300">
                <a:solidFill>
                  <a:srgbClr val="002E5D"/>
                </a:solidFill>
                <a:latin typeface="ENAIRE Titillium Light"/>
                <a:cs typeface="ENAIRE Titillium Light"/>
              </a:defRPr>
            </a:lvl5pPr>
          </a:lstStyle>
          <a:p>
            <a:pPr lvl="0"/>
            <a:r>
              <a:rPr lang="es-ES" noProof="0"/>
              <a:t>Lorem ipsum dolor sit amet</a:t>
            </a:r>
          </a:p>
        </p:txBody>
      </p:sp>
      <p:sp>
        <p:nvSpPr>
          <p:cNvPr id="23" name="Marcador de texto 22"/>
          <p:cNvSpPr>
            <a:spLocks noGrp="1"/>
          </p:cNvSpPr>
          <p:nvPr>
            <p:ph type="body" sz="quarter" idx="16" hasCustomPrompt="1"/>
          </p:nvPr>
        </p:nvSpPr>
        <p:spPr>
          <a:xfrm>
            <a:off x="251364" y="1895828"/>
            <a:ext cx="9372850" cy="2845505"/>
          </a:xfrm>
          <a:prstGeom prst="rect">
            <a:avLst/>
          </a:prstGeom>
        </p:spPr>
        <p:txBody>
          <a:bodyPr vert="horz" lIns="0" tIns="0" rIns="0" bIns="0"/>
          <a:lstStyle>
            <a:lvl1pPr marL="0" indent="0">
              <a:lnSpc>
                <a:spcPct val="110000"/>
              </a:lnSpc>
              <a:buNone/>
              <a:defRPr sz="2300">
                <a:solidFill>
                  <a:srgbClr val="00184C"/>
                </a:solidFill>
                <a:latin typeface="ENAIRE Titillium Light"/>
                <a:cs typeface="ENAIRE Titillium Light"/>
              </a:defRPr>
            </a:lvl1pPr>
            <a:lvl2pPr marL="536433" indent="0">
              <a:buNone/>
              <a:defRPr sz="2300">
                <a:solidFill>
                  <a:srgbClr val="009FDA"/>
                </a:solidFill>
                <a:latin typeface="ENAIRE Titillium Light"/>
                <a:cs typeface="ENAIRE Titillium Light"/>
              </a:defRPr>
            </a:lvl2pPr>
            <a:lvl3pPr marL="1072866" indent="0">
              <a:buNone/>
              <a:defRPr sz="2300">
                <a:solidFill>
                  <a:srgbClr val="009FDA"/>
                </a:solidFill>
                <a:latin typeface="ENAIRE Titillium Light"/>
                <a:cs typeface="ENAIRE Titillium Light"/>
              </a:defRPr>
            </a:lvl3pPr>
            <a:lvl4pPr marL="1609298" indent="0">
              <a:buNone/>
              <a:defRPr sz="2300">
                <a:solidFill>
                  <a:srgbClr val="009FDA"/>
                </a:solidFill>
                <a:latin typeface="ENAIRE Titillium Light"/>
                <a:cs typeface="ENAIRE Titillium Light"/>
              </a:defRPr>
            </a:lvl4pPr>
            <a:lvl5pPr marL="2145731" indent="0">
              <a:buNone/>
              <a:defRPr sz="2300">
                <a:solidFill>
                  <a:srgbClr val="009FDA"/>
                </a:solidFill>
                <a:latin typeface="ENAIRE Titillium Light"/>
                <a:cs typeface="ENAIRE Titillium Light"/>
              </a:defRPr>
            </a:lvl5pPr>
          </a:lstStyle>
          <a:p>
            <a:pPr lvl="0"/>
            <a:r>
              <a:rPr lang="es-ES" noProof="0"/>
              <a:t>Lorem ipsum dolor sit amet, consectetur adipiscing elit. Vestibulum vitae accumsan velit, eu egestas lectus. Nam volutpat ante non mi ullamcorper ullamcorper. Etiam vitae facilisis erat. Vestibulum at faucibus ipsum. Aenean vel nunc turpis. Donec eget nibh porta, mollis turpis lacinia, suscipit tortor. Vestibulum dapibus enim in commodo suscipit. Nulla facilisi. Pellentesque ligula justo.</a:t>
            </a:r>
          </a:p>
        </p:txBody>
      </p:sp>
      <p:sp>
        <p:nvSpPr>
          <p:cNvPr id="18"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9"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21" name="CuadroTexto 20"/>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pic>
        <p:nvPicPr>
          <p:cNvPr id="25" name="Imagen 24"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3" name="Marcador de fecha 2"/>
          <p:cNvSpPr>
            <a:spLocks noGrp="1"/>
          </p:cNvSpPr>
          <p:nvPr>
            <p:ph type="dt" sz="half" idx="17"/>
          </p:nvPr>
        </p:nvSpPr>
        <p:spPr/>
        <p:txBody>
          <a:bodyPr/>
          <a:lstStyle/>
          <a:p>
            <a:endParaRPr lang="es-ES" noProof="0"/>
          </a:p>
        </p:txBody>
      </p:sp>
      <p:sp>
        <p:nvSpPr>
          <p:cNvPr id="4" name="Marcador de pie de página 3"/>
          <p:cNvSpPr>
            <a:spLocks noGrp="1"/>
          </p:cNvSpPr>
          <p:nvPr>
            <p:ph type="ftr" sz="quarter" idx="18"/>
          </p:nvPr>
        </p:nvSpPr>
        <p:spPr/>
        <p:txBody>
          <a:bodyPr/>
          <a:lstStyle/>
          <a:p>
            <a:endParaRPr lang="es-ES" noProof="0"/>
          </a:p>
        </p:txBody>
      </p:sp>
      <p:sp>
        <p:nvSpPr>
          <p:cNvPr id="5" name="Marcador de número de diapositiva 4"/>
          <p:cNvSpPr>
            <a:spLocks noGrp="1"/>
          </p:cNvSpPr>
          <p:nvPr>
            <p:ph type="sldNum" sz="quarter" idx="19"/>
          </p:nvPr>
        </p:nvSpPr>
        <p:spPr/>
        <p:txBody>
          <a:body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5065860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ertura fotográfica de sección">
    <p:spTree>
      <p:nvGrpSpPr>
        <p:cNvPr id="1" name=""/>
        <p:cNvGrpSpPr/>
        <p:nvPr/>
      </p:nvGrpSpPr>
      <p:grpSpPr>
        <a:xfrm>
          <a:off x="0" y="0"/>
          <a:ext cx="0" cy="0"/>
          <a:chOff x="0" y="0"/>
          <a:chExt cx="0" cy="0"/>
        </a:xfrm>
      </p:grpSpPr>
      <p:sp>
        <p:nvSpPr>
          <p:cNvPr id="8" name="Marcador de texto 24"/>
          <p:cNvSpPr>
            <a:spLocks noGrp="1"/>
          </p:cNvSpPr>
          <p:nvPr>
            <p:ph type="body" sz="quarter" idx="13" hasCustomPrompt="1"/>
          </p:nvPr>
        </p:nvSpPr>
        <p:spPr>
          <a:xfrm>
            <a:off x="251364" y="2032001"/>
            <a:ext cx="4504780" cy="1496483"/>
          </a:xfrm>
          <a:prstGeom prst="rect">
            <a:avLst/>
          </a:prstGeom>
        </p:spPr>
        <p:txBody>
          <a:bodyPr vert="horz" lIns="0" tIns="0" rIns="0" bIns="0"/>
          <a:lstStyle>
            <a:lvl1pPr marL="0" indent="0">
              <a:lnSpc>
                <a:spcPct val="90000"/>
              </a:lnSpc>
              <a:buNone/>
              <a:defRPr sz="3500">
                <a:solidFill>
                  <a:srgbClr val="00184C"/>
                </a:solidFill>
                <a:latin typeface="ENAIRE Titillium Light"/>
                <a:cs typeface="ENAIRE Titillium Light"/>
              </a:defRPr>
            </a:lvl1pPr>
            <a:lvl2pPr marL="536433" indent="0">
              <a:buNone/>
              <a:defRPr>
                <a:solidFill>
                  <a:srgbClr val="002E5D"/>
                </a:solidFill>
                <a:latin typeface="ENAIRE Titillium Light"/>
                <a:cs typeface="ENAIRE Titillium Light"/>
              </a:defRPr>
            </a:lvl2pPr>
            <a:lvl3pPr marL="1072866" indent="0">
              <a:buNone/>
              <a:defRPr>
                <a:solidFill>
                  <a:srgbClr val="002E5D"/>
                </a:solidFill>
                <a:latin typeface="ENAIRE Titillium Light"/>
                <a:cs typeface="ENAIRE Titillium Light"/>
              </a:defRPr>
            </a:lvl3pPr>
            <a:lvl4pPr marL="1609298" indent="0">
              <a:buNone/>
              <a:defRPr>
                <a:solidFill>
                  <a:srgbClr val="002E5D"/>
                </a:solidFill>
                <a:latin typeface="ENAIRE Titillium Light"/>
                <a:cs typeface="ENAIRE Titillium Light"/>
              </a:defRPr>
            </a:lvl4pPr>
            <a:lvl5pPr marL="2145731" indent="0">
              <a:buNone/>
              <a:defRPr>
                <a:solidFill>
                  <a:srgbClr val="002E5D"/>
                </a:solidFill>
                <a:latin typeface="ENAIRE Titillium Light"/>
                <a:cs typeface="ENAIRE Titillium Light"/>
              </a:defRPr>
            </a:lvl5pPr>
          </a:lstStyle>
          <a:p>
            <a:pPr lvl="0"/>
            <a:r>
              <a:rPr lang="es-ES" noProof="0"/>
              <a:t>Lorem ipsum dolor sit amet, consectetur adipiscing elit.</a:t>
            </a:r>
          </a:p>
        </p:txBody>
      </p:sp>
      <p:sp>
        <p:nvSpPr>
          <p:cNvPr id="12" name="Título 1"/>
          <p:cNvSpPr>
            <a:spLocks noGrp="1"/>
          </p:cNvSpPr>
          <p:nvPr>
            <p:ph type="ctrTitle" hasCustomPrompt="1"/>
          </p:nvPr>
        </p:nvSpPr>
        <p:spPr>
          <a:xfrm>
            <a:off x="251364" y="73130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3" name="Subtítulo 2"/>
          <p:cNvSpPr>
            <a:spLocks noGrp="1"/>
          </p:cNvSpPr>
          <p:nvPr>
            <p:ph type="subTitle" idx="1" hasCustomPrompt="1"/>
          </p:nvPr>
        </p:nvSpPr>
        <p:spPr>
          <a:xfrm>
            <a:off x="251364" y="115146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15" name="CuadroTexto 14"/>
          <p:cNvSpPr txBox="1"/>
          <p:nvPr userDrawn="1"/>
        </p:nvSpPr>
        <p:spPr>
          <a:xfrm>
            <a:off x="251364" y="644683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pic>
        <p:nvPicPr>
          <p:cNvPr id="17" name="Imagen 16"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9863"/>
            <a:ext cx="270937" cy="233566"/>
          </a:xfrm>
          <a:prstGeom prst="rect">
            <a:avLst/>
          </a:prstGeom>
        </p:spPr>
      </p:pic>
      <p:sp>
        <p:nvSpPr>
          <p:cNvPr id="2" name="Marcador de fecha 1"/>
          <p:cNvSpPr>
            <a:spLocks noGrp="1"/>
          </p:cNvSpPr>
          <p:nvPr>
            <p:ph type="dt" sz="half" idx="14"/>
          </p:nvPr>
        </p:nvSpPr>
        <p:spPr>
          <a:xfrm>
            <a:off x="251364" y="205697"/>
            <a:ext cx="1080000" cy="180000"/>
          </a:xfrm>
        </p:spPr>
        <p:txBody>
          <a:bodyPr/>
          <a:lstStyle/>
          <a:p>
            <a:endParaRPr lang="es-ES" noProof="0"/>
          </a:p>
        </p:txBody>
      </p:sp>
      <p:sp>
        <p:nvSpPr>
          <p:cNvPr id="5" name="Marcador de pie de página 4"/>
          <p:cNvSpPr>
            <a:spLocks noGrp="1"/>
          </p:cNvSpPr>
          <p:nvPr>
            <p:ph type="ftr" sz="quarter" idx="15"/>
          </p:nvPr>
        </p:nvSpPr>
        <p:spPr>
          <a:xfrm>
            <a:off x="3384550" y="6362701"/>
            <a:ext cx="3136900" cy="365125"/>
          </a:xfrm>
        </p:spPr>
        <p:txBody>
          <a:bodyPr/>
          <a:lstStyle/>
          <a:p>
            <a:endParaRPr lang="es-ES" noProof="0"/>
          </a:p>
        </p:txBody>
      </p:sp>
      <p:sp>
        <p:nvSpPr>
          <p:cNvPr id="6" name="Marcador de número de diapositiva 5"/>
          <p:cNvSpPr>
            <a:spLocks noGrp="1"/>
          </p:cNvSpPr>
          <p:nvPr>
            <p:ph type="sldNum" sz="quarter" idx="16"/>
          </p:nvPr>
        </p:nvSpPr>
        <p:spPr>
          <a:xfrm>
            <a:off x="8535488" y="6498084"/>
            <a:ext cx="1080000" cy="180000"/>
          </a:xfrm>
        </p:spPr>
        <p:txBody>
          <a:body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8678225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15" name="CuadroTexto 14"/>
          <p:cNvSpPr txBox="1"/>
          <p:nvPr userDrawn="1"/>
        </p:nvSpPr>
        <p:spPr>
          <a:xfrm>
            <a:off x="1871133" y="-1332090"/>
            <a:ext cx="216669" cy="431499"/>
          </a:xfrm>
          <a:prstGeom prst="rect">
            <a:avLst/>
          </a:prstGeom>
          <a:noFill/>
        </p:spPr>
        <p:txBody>
          <a:bodyPr wrap="none" lIns="107287" tIns="53643" rIns="107287" bIns="53643" rtlCol="0">
            <a:spAutoFit/>
          </a:bodyPr>
          <a:lstStyle/>
          <a:p>
            <a:endParaRPr lang="es-ES" noProof="0"/>
          </a:p>
        </p:txBody>
      </p:sp>
      <p:sp>
        <p:nvSpPr>
          <p:cNvPr id="16" name="Marcador de texto 13"/>
          <p:cNvSpPr>
            <a:spLocks noGrp="1"/>
          </p:cNvSpPr>
          <p:nvPr>
            <p:ph type="body" sz="quarter" idx="13" hasCustomPrompt="1"/>
          </p:nvPr>
        </p:nvSpPr>
        <p:spPr>
          <a:xfrm>
            <a:off x="251364" y="1634068"/>
            <a:ext cx="5536303" cy="4521200"/>
          </a:xfrm>
          <a:prstGeom prst="rect">
            <a:avLst/>
          </a:prstGeom>
        </p:spPr>
        <p:txBody>
          <a:bodyPr vert="horz" lIns="0" tIns="0" rIns="0" bIns="0"/>
          <a:lstStyle>
            <a:lvl1pPr marL="0" indent="0">
              <a:lnSpc>
                <a:spcPct val="120000"/>
              </a:lnSpc>
              <a:buNone/>
              <a:defRPr sz="1400">
                <a:solidFill>
                  <a:srgbClr val="00184C"/>
                </a:solidFill>
                <a:latin typeface="ENAIRE Titillium Light"/>
                <a:cs typeface="ENAIRE Titillium Light"/>
              </a:defRPr>
            </a:lvl1pPr>
            <a:lvl2pPr marL="536433" indent="0">
              <a:buNone/>
              <a:defRPr sz="1400">
                <a:solidFill>
                  <a:srgbClr val="00184C"/>
                </a:solidFill>
                <a:latin typeface="ENAIRE Titillium Light"/>
                <a:cs typeface="ENAIRE Titillium Light"/>
              </a:defRPr>
            </a:lvl2pPr>
            <a:lvl3pPr marL="1072866" indent="0">
              <a:buNone/>
              <a:defRPr sz="1400">
                <a:solidFill>
                  <a:srgbClr val="00184C"/>
                </a:solidFill>
                <a:latin typeface="ENAIRE Titillium Light"/>
                <a:cs typeface="ENAIRE Titillium Light"/>
              </a:defRPr>
            </a:lvl3pPr>
            <a:lvl4pPr marL="1609298" indent="0">
              <a:buNone/>
              <a:defRPr sz="1400">
                <a:solidFill>
                  <a:srgbClr val="00184C"/>
                </a:solidFill>
                <a:latin typeface="ENAIRE Titillium Light"/>
                <a:cs typeface="ENAIRE Titillium Light"/>
              </a:defRPr>
            </a:lvl4pPr>
            <a:lvl5pPr marL="2145731" indent="0">
              <a:buNone/>
              <a:defRPr sz="1400">
                <a:solidFill>
                  <a:srgbClr val="00184C"/>
                </a:solidFill>
                <a:latin typeface="ENAIRE Titillium Light"/>
                <a:cs typeface="ENAIRE Titillium Light"/>
              </a:defRPr>
            </a:lvl5pPr>
          </a:lstStyle>
          <a:p>
            <a:pPr lvl="0"/>
            <a:r>
              <a:rPr lang="es-ES" noProof="0"/>
              <a:t>- Lorem ipsum dolor sit amet, consectetur adipiscing elit. Vestibulum vitae accumasan velit, eu egestas lectus. Nam volutpat ante non mi ullamcorper ullamcorper. Etiam vitae facilisis erat. Vestibulum at </a:t>
            </a:r>
          </a:p>
          <a:p>
            <a:pPr lvl="0"/>
            <a:r>
              <a:rPr lang="es-ES" noProof="0"/>
              <a:t>- Aenean vel nunc turpis. Donec eget nibh porta. Mollis turpis lacinia, suscipit tortor. Vestibulum dapibus enim in commodo suscipit. Nulla facilisi. Pellentesque ligula justo, dignissim eu neque at.</a:t>
            </a:r>
          </a:p>
          <a:p>
            <a:pPr lvl="0"/>
            <a:r>
              <a:rPr lang="es-ES" noProof="0"/>
              <a:t>- Ut ac tellus vitae neque viverra dignissim. Donec sapien ipsum, imperdiet non varius eget, mollis eget ipsum. Vestibulum eu tempor velit. Mauris mollis fermentum nunc. In non sapien purus. Maecenas vulputate quam metus, in vehicula diam iaculis eget. Maecenas non ante eget risus ornare iaculis eget ac felis. Sed eleifend augue dui, nec condimentum sem tempus consectetur.</a:t>
            </a:r>
          </a:p>
          <a:p>
            <a:pPr lvl="0"/>
            <a:endParaRPr lang="es-ES" noProof="0"/>
          </a:p>
        </p:txBody>
      </p:sp>
      <p:sp>
        <p:nvSpPr>
          <p:cNvPr id="18" name="Marcador de texto 17"/>
          <p:cNvSpPr>
            <a:spLocks noGrp="1"/>
          </p:cNvSpPr>
          <p:nvPr>
            <p:ph type="body" sz="quarter" idx="14" hasCustomPrompt="1"/>
          </p:nvPr>
        </p:nvSpPr>
        <p:spPr>
          <a:xfrm>
            <a:off x="6180364" y="1642533"/>
            <a:ext cx="3443849" cy="4512735"/>
          </a:xfrm>
          <a:prstGeom prst="rect">
            <a:avLst/>
          </a:prstGeom>
        </p:spPr>
        <p:txBody>
          <a:bodyPr vert="horz" lIns="0" tIns="0" rIns="0" bIns="0"/>
          <a:lstStyle>
            <a:lvl1pPr marL="0" indent="0">
              <a:lnSpc>
                <a:spcPct val="120000"/>
              </a:lnSpc>
              <a:buNone/>
              <a:defRPr sz="1200" baseline="0">
                <a:solidFill>
                  <a:srgbClr val="009FDA"/>
                </a:solidFill>
                <a:latin typeface="ENAIRE Titillium Light"/>
                <a:cs typeface="ENAIRE Titillium Light"/>
              </a:defRPr>
            </a:lvl1pPr>
            <a:lvl2pPr marL="536433" indent="0">
              <a:buNone/>
              <a:defRPr sz="1200">
                <a:solidFill>
                  <a:srgbClr val="009FDA"/>
                </a:solidFill>
                <a:latin typeface="ENAIRE Titillium Light"/>
                <a:cs typeface="ENAIRE Titillium Light"/>
              </a:defRPr>
            </a:lvl2pPr>
            <a:lvl3pPr marL="1072866" indent="0">
              <a:buNone/>
              <a:defRPr sz="1200">
                <a:solidFill>
                  <a:srgbClr val="009FDA"/>
                </a:solidFill>
                <a:latin typeface="ENAIRE Titillium Light"/>
                <a:cs typeface="ENAIRE Titillium Light"/>
              </a:defRPr>
            </a:lvl3pPr>
            <a:lvl4pPr marL="1609298" indent="0">
              <a:buNone/>
              <a:defRPr sz="1200">
                <a:solidFill>
                  <a:srgbClr val="009FDA"/>
                </a:solidFill>
                <a:latin typeface="ENAIRE Titillium Light"/>
                <a:cs typeface="ENAIRE Titillium Light"/>
              </a:defRPr>
            </a:lvl4pPr>
            <a:lvl5pPr marL="2145731" indent="0">
              <a:buNone/>
              <a:defRPr sz="1200">
                <a:solidFill>
                  <a:srgbClr val="009FDA"/>
                </a:solidFill>
                <a:latin typeface="ENAIRE Titillium Light"/>
                <a:cs typeface="ENAIRE Titillium Light"/>
              </a:defRPr>
            </a:lvl5pPr>
          </a:lstStyle>
          <a:p>
            <a:pPr lvl="0"/>
            <a:r>
              <a:rPr lang="es-ES" noProof="0"/>
              <a:t>Lorem ipsum dolor sit amet, consectetur adipiscing elit. Vestibulum vitae accumsan velit, eu egestas lectus. Nam volutpat ante non mi ullamcorper ullamcorper. Etiam vitae facilisis erat. Vestibulum at. Aenean vel nunc turpis. Donec eget nibh porta. </a:t>
            </a:r>
            <a:br>
              <a:rPr lang="es-ES" noProof="0"/>
            </a:br>
            <a:r>
              <a:rPr lang="es-ES" noProof="0"/>
              <a:t>Mollis turpis lacinia, suscipit tortor. Vestibulum dapibus enim in commodo suscipit. Nulla facilisi. Pellentesque ligula justo, dignissim eu neque at. Nullam odio dui, tincidunt a ligula ac, venenatis congue tortor. In dictum placerat risus, eu malesuada dui pharetra eget. Curabitur dictum enim mauris, eu elementum est vestibulum nec. Phasellus egestas turpis eu nisi vestibulum.</a:t>
            </a:r>
          </a:p>
          <a:p>
            <a:pPr lvl="0"/>
            <a:endParaRPr lang="es-ES" noProof="0"/>
          </a:p>
        </p:txBody>
      </p:sp>
      <p:sp>
        <p:nvSpPr>
          <p:cNvPr id="13"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4"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19" name="CuadroTexto 18"/>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pic>
        <p:nvPicPr>
          <p:cNvPr id="21" name="Imagen 20"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2" name="Marcador de fecha 1"/>
          <p:cNvSpPr>
            <a:spLocks noGrp="1"/>
          </p:cNvSpPr>
          <p:nvPr>
            <p:ph type="dt" sz="half" idx="15"/>
          </p:nvPr>
        </p:nvSpPr>
        <p:spPr/>
        <p:txBody>
          <a:bodyPr/>
          <a:lstStyle/>
          <a:p>
            <a:endParaRPr lang="es-ES" noProof="0"/>
          </a:p>
        </p:txBody>
      </p:sp>
      <p:sp>
        <p:nvSpPr>
          <p:cNvPr id="5" name="Marcador de pie de página 4"/>
          <p:cNvSpPr>
            <a:spLocks noGrp="1"/>
          </p:cNvSpPr>
          <p:nvPr>
            <p:ph type="ftr" sz="quarter" idx="16"/>
          </p:nvPr>
        </p:nvSpPr>
        <p:spPr/>
        <p:txBody>
          <a:bodyPr/>
          <a:lstStyle/>
          <a:p>
            <a:endParaRPr lang="es-ES" noProof="0"/>
          </a:p>
        </p:txBody>
      </p:sp>
      <p:sp>
        <p:nvSpPr>
          <p:cNvPr id="6" name="Marcador de número de diapositiva 5"/>
          <p:cNvSpPr>
            <a:spLocks noGrp="1"/>
          </p:cNvSpPr>
          <p:nvPr>
            <p:ph type="sldNum" sz="quarter" idx="17"/>
          </p:nvPr>
        </p:nvSpPr>
        <p:spPr/>
        <p:txBody>
          <a:body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16998693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ct val="0"/>
              </a:spcBef>
              <a:spcAft>
                <a:spcPct val="0"/>
              </a:spcAft>
              <a:buClrTx/>
              <a:buSzTx/>
              <a:buFontTx/>
              <a:buNone/>
              <a:defRPr/>
            </a:pPr>
            <a:r>
              <a:rPr lang="es-ES" sz="1400" noProof="0">
                <a:solidFill>
                  <a:srgbClr val="009FDA"/>
                </a:solidFill>
                <a:latin typeface="ENAIRE Titillium Semibold" panose="02000000000000000000" pitchFamily="50" charset="0"/>
              </a:rPr>
              <a:t>enaire.es</a:t>
            </a:r>
          </a:p>
        </p:txBody>
      </p:sp>
      <p:pic>
        <p:nvPicPr>
          <p:cNvPr id="10" name="Imagen 9"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14" name="Marcador de gráfico 11"/>
          <p:cNvSpPr>
            <a:spLocks noGrp="1"/>
          </p:cNvSpPr>
          <p:nvPr>
            <p:ph type="chart" sz="quarter" idx="13" hasCustomPrompt="1"/>
          </p:nvPr>
        </p:nvSpPr>
        <p:spPr>
          <a:xfrm>
            <a:off x="250825" y="1828800"/>
            <a:ext cx="9372600" cy="4284662"/>
          </a:xfrm>
          <a:prstGeom prst="rect">
            <a:avLst/>
          </a:prstGeom>
        </p:spPr>
        <p:txBody>
          <a:bodyPr vert="horz" anchor="ctr"/>
          <a:lstStyle>
            <a:lvl1pPr marL="0" indent="0" algn="ctr">
              <a:buNone/>
              <a:defRPr sz="1200" baseline="0">
                <a:solidFill>
                  <a:srgbClr val="00184C"/>
                </a:solidFill>
                <a:latin typeface="ENAIRE Titillium Light"/>
                <a:cs typeface="ENAIRE Titillium Light"/>
              </a:defRPr>
            </a:lvl1pPr>
          </a:lstStyle>
          <a:p>
            <a:r>
              <a:rPr lang="es-ES" noProof="0"/>
              <a:t>insertar gráfico</a:t>
            </a:r>
          </a:p>
        </p:txBody>
      </p:sp>
      <p:sp>
        <p:nvSpPr>
          <p:cNvPr id="15" name="Marcador de fecha 14"/>
          <p:cNvSpPr>
            <a:spLocks noGrp="1"/>
          </p:cNvSpPr>
          <p:nvPr>
            <p:ph type="dt" sz="half" idx="14"/>
          </p:nvPr>
        </p:nvSpPr>
        <p:spPr/>
        <p:txBody>
          <a:bodyPr/>
          <a:lstStyle/>
          <a:p>
            <a:endParaRPr lang="es-ES" noProof="0"/>
          </a:p>
        </p:txBody>
      </p:sp>
      <p:sp>
        <p:nvSpPr>
          <p:cNvPr id="16" name="Marcador de pie de página 15"/>
          <p:cNvSpPr>
            <a:spLocks noGrp="1"/>
          </p:cNvSpPr>
          <p:nvPr>
            <p:ph type="ftr" sz="quarter" idx="15"/>
          </p:nvPr>
        </p:nvSpPr>
        <p:spPr/>
        <p:txBody>
          <a:bodyPr/>
          <a:lstStyle/>
          <a:p>
            <a:endParaRPr lang="es-ES" noProof="0"/>
          </a:p>
        </p:txBody>
      </p:sp>
      <p:sp>
        <p:nvSpPr>
          <p:cNvPr id="17" name="Marcador de número de diapositiva 16"/>
          <p:cNvSpPr>
            <a:spLocks noGrp="1"/>
          </p:cNvSpPr>
          <p:nvPr>
            <p:ph type="sldNum" sz="quarter" idx="16"/>
          </p:nvPr>
        </p:nvSpPr>
        <p:spPr/>
        <p:txBody>
          <a:bodyPr/>
          <a:lstStyle/>
          <a:p>
            <a:fld id="{D9897F2D-42A2-D44F-969F-D7A77D623531}" type="slidenum">
              <a:rPr lang="es-ES" noProof="0" smtClean="0"/>
              <a:t>‹Nº›</a:t>
            </a:fld>
            <a:endParaRPr lang="es-ES" noProof="0"/>
          </a:p>
        </p:txBody>
      </p:sp>
    </p:spTree>
    <p:extLst>
      <p:ext uri="{BB962C8B-B14F-4D97-AF65-F5344CB8AC3E}">
        <p14:creationId xmlns:p14="http://schemas.microsoft.com/office/powerpoint/2010/main" val="35936010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pie de página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a:defRPr sz="1400">
                <a:solidFill>
                  <a:srgbClr val="FFFFFF"/>
                </a:solidFill>
              </a:defRPr>
            </a:lvl1pPr>
          </a:lstStyle>
          <a:p>
            <a:endParaRPr lang="en-GB"/>
          </a:p>
        </p:txBody>
      </p:sp>
      <p:sp>
        <p:nvSpPr>
          <p:cNvPr id="6" name="Marcador de número de diapositiva 5"/>
          <p:cNvSpPr>
            <a:spLocks noGrp="1"/>
          </p:cNvSpPr>
          <p:nvPr>
            <p:ph type="sldNum" sz="quarter" idx="4"/>
          </p:nvPr>
        </p:nvSpPr>
        <p:spPr>
          <a:xfrm>
            <a:off x="8535488" y="6491734"/>
            <a:ext cx="1080000" cy="180000"/>
          </a:xfrm>
          <a:prstGeom prst="rect">
            <a:avLst/>
          </a:prstGeom>
        </p:spPr>
        <p:txBody>
          <a:bodyPr vert="horz" lIns="0" tIns="0" rIns="0" bIns="0" rtlCol="0" anchor="ctr"/>
          <a:lstStyle>
            <a:lvl1pPr algn="r">
              <a:defRPr sz="800">
                <a:solidFill>
                  <a:srgbClr val="00174B"/>
                </a:solidFill>
                <a:latin typeface="ENAIRE Titillium Light"/>
                <a:cs typeface="ENAIRE Titillium Light"/>
              </a:defRPr>
            </a:lvl1pPr>
          </a:lstStyle>
          <a:p>
            <a:fld id="{93012AD5-3695-3741-A5A1-576964594565}" type="slidenum">
              <a:rPr lang="en-GB" smtClean="0"/>
              <a:t>‹Nº›</a:t>
            </a:fld>
            <a:endParaRPr lang="en-GB"/>
          </a:p>
        </p:txBody>
      </p:sp>
      <p:sp>
        <p:nvSpPr>
          <p:cNvPr id="4" name="Marcador de fecha 3"/>
          <p:cNvSpPr>
            <a:spLocks noGrp="1"/>
          </p:cNvSpPr>
          <p:nvPr>
            <p:ph type="dt" sz="half" idx="2"/>
          </p:nvPr>
        </p:nvSpPr>
        <p:spPr>
          <a:xfrm>
            <a:off x="251364" y="199347"/>
            <a:ext cx="1080000" cy="180000"/>
          </a:xfrm>
          <a:prstGeom prst="rect">
            <a:avLst/>
          </a:prstGeom>
        </p:spPr>
        <p:txBody>
          <a:bodyPr vert="horz" lIns="0" tIns="0" rIns="0" bIns="0" rtlCol="0" anchor="ctr"/>
          <a:lstStyle>
            <a:lvl1pPr algn="l">
              <a:defRPr sz="800">
                <a:solidFill>
                  <a:schemeClr val="tx2"/>
                </a:solidFill>
                <a:latin typeface="ENAIRE Titillium Light"/>
                <a:cs typeface="ENAIRE Titillium Light"/>
              </a:defRPr>
            </a:lvl1pPr>
          </a:lstStyle>
          <a:p>
            <a:endParaRPr lang="en-GB"/>
          </a:p>
        </p:txBody>
      </p:sp>
    </p:spTree>
    <p:extLst>
      <p:ext uri="{BB962C8B-B14F-4D97-AF65-F5344CB8AC3E}">
        <p14:creationId xmlns:p14="http://schemas.microsoft.com/office/powerpoint/2010/main" val="2838668441"/>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66" r:id="rId4"/>
    <p:sldLayoutId id="2147483650" r:id="rId5"/>
    <p:sldLayoutId id="2147483651" r:id="rId6"/>
    <p:sldLayoutId id="2147483652" r:id="rId7"/>
    <p:sldLayoutId id="2147483653" r:id="rId8"/>
    <p:sldLayoutId id="2147483655" r:id="rId9"/>
    <p:sldLayoutId id="2147483658" r:id="rId10"/>
    <p:sldLayoutId id="2147483654" r:id="rId11"/>
    <p:sldLayoutId id="2147483659" r:id="rId12"/>
    <p:sldLayoutId id="2147483662" r:id="rId13"/>
    <p:sldLayoutId id="2147483663" r:id="rId14"/>
    <p:sldLayoutId id="2147483664" r:id="rId15"/>
    <p:sldLayoutId id="2147483667" r:id="rId16"/>
    <p:sldLayoutId id="2147483668" r:id="rId17"/>
  </p:sldLayoutIdLst>
  <p:transition/>
  <p:hf hdr="0" ftr="0" dt="0"/>
  <p:txStyles>
    <p:titleStyle>
      <a:lvl1pPr algn="ctr" defTabSz="536433"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s-E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diagramLayout" Target="../diagrams/layout3.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28.png"/><Relationship Id="rId5" Type="http://schemas.openxmlformats.org/officeDocument/2006/relationships/diagramColors" Target="../diagrams/colors3.xml"/><Relationship Id="rId10" Type="http://schemas.openxmlformats.org/officeDocument/2006/relationships/image" Target="../media/image27.png"/><Relationship Id="rId4" Type="http://schemas.openxmlformats.org/officeDocument/2006/relationships/diagramQuickStyle" Target="../diagrams/quickStyle3.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A6FFD41-1E79-4DB8-863D-E1BF8E974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17" r="11015"/>
          <a:stretch>
            <a:fillRect/>
          </a:stretch>
        </p:blipFill>
        <p:spPr bwMode="auto">
          <a:xfrm>
            <a:off x="5687568" y="-206"/>
            <a:ext cx="4218432" cy="685762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83F8DC-51F3-4A0D-8F99-105B6DA5008B}"/>
              </a:ext>
            </a:extLst>
          </p:cNvPr>
          <p:cNvSpPr/>
          <p:nvPr/>
        </p:nvSpPr>
        <p:spPr>
          <a:xfrm>
            <a:off x="0" y="0"/>
            <a:ext cx="5843016" cy="6857814"/>
          </a:xfrm>
          <a:prstGeom prst="rect">
            <a:avLst/>
          </a:prstGeom>
          <a:solidFill>
            <a:srgbClr val="0022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4C2DF546-FE99-4448-A9B4-BBA47D433CCA}"/>
              </a:ext>
            </a:extLst>
          </p:cNvPr>
          <p:cNvPicPr>
            <a:picLocks noChangeAspect="1"/>
          </p:cNvPicPr>
          <p:nvPr/>
        </p:nvPicPr>
        <p:blipFill>
          <a:blip r:embed="rId3"/>
          <a:srcRect l="47498" t="4141" r="14088"/>
          <a:stretch>
            <a:fillRect/>
          </a:stretch>
        </p:blipFill>
        <p:spPr>
          <a:xfrm>
            <a:off x="1863969" y="186"/>
            <a:ext cx="1664264" cy="505096"/>
          </a:xfrm>
          <a:prstGeom prst="rect">
            <a:avLst/>
          </a:prstGeom>
        </p:spPr>
      </p:pic>
      <p:sp>
        <p:nvSpPr>
          <p:cNvPr id="19" name="CuadroTexto 18">
            <a:extLst>
              <a:ext uri="{FF2B5EF4-FFF2-40B4-BE49-F238E27FC236}">
                <a16:creationId xmlns:a16="http://schemas.microsoft.com/office/drawing/2014/main" id="{354827F0-56B6-4B75-80DF-91B2BBE4C2BD}"/>
              </a:ext>
            </a:extLst>
          </p:cNvPr>
          <p:cNvSpPr txBox="1"/>
          <p:nvPr/>
        </p:nvSpPr>
        <p:spPr>
          <a:xfrm>
            <a:off x="3379477" y="6123529"/>
            <a:ext cx="1876578" cy="539746"/>
          </a:xfrm>
          <a:prstGeom prst="rect">
            <a:avLst/>
          </a:prstGeom>
          <a:noFill/>
        </p:spPr>
        <p:txBody>
          <a:bodyPr wrap="square" rtlCol="0">
            <a:spAutoFit/>
          </a:bodyPr>
          <a:lstStyle/>
          <a:p>
            <a:pPr>
              <a:lnSpc>
                <a:spcPts val="4000"/>
              </a:lnSpc>
            </a:pPr>
            <a:r>
              <a:rPr sz="1400" u="none" strike="noStrike">
                <a:solidFill>
                  <a:srgbClr val="FFFFFF"/>
                </a:solidFill>
                <a:latin typeface="Arial"/>
              </a:rPr>
              <a:t>October 2023</a:t>
            </a:r>
            <a:endParaRPr lang="es-ES" sz="2000">
              <a:solidFill>
                <a:schemeClr val="bg1"/>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F06E7EE8-EFA8-4A14-B7CD-04AF6F901272}"/>
              </a:ext>
            </a:extLst>
          </p:cNvPr>
          <p:cNvSpPr txBox="1"/>
          <p:nvPr/>
        </p:nvSpPr>
        <p:spPr bwMode="auto">
          <a:xfrm>
            <a:off x="-141573" y="2811738"/>
            <a:ext cx="6309042" cy="607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lgn="ctr" defTabSz="536433" rtl="0" eaLnBrk="1" latinLnBrk="0" hangingPunct="1">
              <a:spcBef>
                <a:spcPct val="0"/>
              </a:spcBef>
              <a:buNone/>
              <a:defRPr sz="5200" kern="1200">
                <a:solidFill>
                  <a:schemeClr val="tx1"/>
                </a:solidFill>
                <a:latin typeface="+mj-lt"/>
                <a:ea typeface="+mj-ea"/>
                <a:cs typeface="+mj-cs"/>
              </a:defRPr>
            </a:lvl1pPr>
          </a:lstStyle>
          <a:p>
            <a:r>
              <a:rPr sz="2800" u="none" strike="noStrike">
                <a:solidFill>
                  <a:srgbClr val="11C1FF"/>
                </a:solidFill>
                <a:latin typeface="Arial"/>
              </a:rPr>
              <a:t>Fiscal Transparency Report</a:t>
            </a:r>
          </a:p>
        </p:txBody>
      </p:sp>
      <p:sp>
        <p:nvSpPr>
          <p:cNvPr id="10" name="Subtítulo 2">
            <a:extLst>
              <a:ext uri="{FF2B5EF4-FFF2-40B4-BE49-F238E27FC236}">
                <a16:creationId xmlns:a16="http://schemas.microsoft.com/office/drawing/2014/main" id="{A6F9F2A0-D204-429D-9DD7-AA471E3FFA75}"/>
              </a:ext>
            </a:extLst>
          </p:cNvPr>
          <p:cNvSpPr txBox="1"/>
          <p:nvPr/>
        </p:nvSpPr>
        <p:spPr bwMode="auto">
          <a:xfrm>
            <a:off x="1033272" y="3629829"/>
            <a:ext cx="3959352" cy="523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None/>
            </a:pPr>
            <a:r>
              <a:rPr sz="2400" u="none" strike="noStrike">
                <a:solidFill>
                  <a:srgbClr val="FFFFFF"/>
                </a:solidFill>
                <a:latin typeface="Arial"/>
              </a:rPr>
              <a:t>TAXES PAID BY ENAIRE 2018-2022</a:t>
            </a:r>
          </a:p>
        </p:txBody>
      </p:sp>
      <p:pic>
        <p:nvPicPr>
          <p:cNvPr id="5" name="Imagen 4" descr="Texto&#10;&#10;Descripción generada automáticamente con confianza baja">
            <a:extLst>
              <a:ext uri="{FF2B5EF4-FFF2-40B4-BE49-F238E27FC236}">
                <a16:creationId xmlns:a16="http://schemas.microsoft.com/office/drawing/2014/main" id="{1C4280C0-061D-CB39-AC66-A982A655985B}"/>
              </a:ext>
            </a:extLst>
          </p:cNvPr>
          <p:cNvPicPr>
            <a:picLocks noChangeAspect="1"/>
          </p:cNvPicPr>
          <p:nvPr/>
        </p:nvPicPr>
        <p:blipFill>
          <a:blip r:embed="rId4"/>
          <a:stretch>
            <a:fillRect/>
          </a:stretch>
        </p:blipFill>
        <p:spPr>
          <a:xfrm>
            <a:off x="0" y="-1362"/>
            <a:ext cx="1741342" cy="489424"/>
          </a:xfrm>
          <a:prstGeom prst="rect">
            <a:avLst/>
          </a:prstGeom>
        </p:spPr>
      </p:pic>
    </p:spTree>
    <p:extLst>
      <p:ext uri="{BB962C8B-B14F-4D97-AF65-F5344CB8AC3E}">
        <p14:creationId xmlns:p14="http://schemas.microsoft.com/office/powerpoint/2010/main" val="779828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8721817" cy="960120"/>
          </a:xfrm>
          <a:prstGeom prst="rect">
            <a:avLst/>
          </a:prstGeom>
          <a:noFill/>
          <a:ln>
            <a:noFill/>
          </a:ln>
        </p:spPr>
        <p:txBody>
          <a:bodyPr wrap="square" rtlCol="0">
            <a:spAutoFit/>
          </a:bodyPr>
          <a:lstStyle/>
          <a:p>
            <a:pPr algn="l"/>
            <a:r>
              <a:rPr sz="2000" u="none" strike="noStrike">
                <a:solidFill>
                  <a:srgbClr val="00224C"/>
                </a:solidFill>
                <a:latin typeface="Arial"/>
              </a:rPr>
              <a:t>7. New Strategic Plan as part of the 2025 Flight Plan: </a:t>
            </a:r>
            <a:r>
              <a:rPr sz="2000" b="1" u="none" strike="noStrike">
                <a:solidFill>
                  <a:srgbClr val="00224C"/>
                </a:solidFill>
                <a:latin typeface="Arial"/>
              </a:rPr>
              <a:t>PE12. Good Governance, Ethics and Regulatory Compliance</a:t>
            </a:r>
            <a:endParaRPr lang="es-ES" sz="2000">
              <a:solidFill>
                <a:srgbClr val="00224C"/>
              </a:solidFill>
              <a:latin typeface="Arial" panose="020B0604020202020204" pitchFamily="34" charset="0"/>
              <a:cs typeface="Arial" panose="020B0604020202020204" pitchFamily="34" charset="0"/>
            </a:endParaRPr>
          </a:p>
          <a:p>
            <a:pPr algn="l"/>
            <a:r>
              <a:rPr lang="es-ES" sz="170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9</a:t>
            </a:fld>
            <a:endParaRPr lang="es-ES"/>
          </a:p>
        </p:txBody>
      </p:sp>
      <p:sp>
        <p:nvSpPr>
          <p:cNvPr id="2" name="CuadroTexto 1">
            <a:extLst>
              <a:ext uri="{FF2B5EF4-FFF2-40B4-BE49-F238E27FC236}">
                <a16:creationId xmlns:a16="http://schemas.microsoft.com/office/drawing/2014/main" id="{34D883C2-0D02-F88A-EF14-56331EC22A16}"/>
              </a:ext>
            </a:extLst>
          </p:cNvPr>
          <p:cNvSpPr txBox="1"/>
          <p:nvPr/>
        </p:nvSpPr>
        <p:spPr>
          <a:xfrm>
            <a:off x="619955" y="1510284"/>
            <a:ext cx="8320073" cy="3870961"/>
          </a:xfrm>
          <a:prstGeom prst="rect">
            <a:avLst/>
          </a:prstGeom>
          <a:noFill/>
        </p:spPr>
        <p:txBody>
          <a:bodyPr wrap="square">
            <a:spAutoFit/>
          </a:bodyPr>
          <a:lstStyle/>
          <a:p>
            <a:pPr algn="just">
              <a:spcBef>
                <a:spcPts val="601"/>
              </a:spcBef>
              <a:spcAft>
                <a:spcPts val="300"/>
              </a:spcAft>
              <a:defRPr/>
            </a:pPr>
            <a:r>
              <a:rPr sz="1300" u="none" strike="noStrike" dirty="0">
                <a:solidFill>
                  <a:srgbClr val="00224C"/>
                </a:solidFill>
                <a:latin typeface="Arial"/>
              </a:rPr>
              <a:t>The 2025 Flight Plan has incorporated a new</a:t>
            </a:r>
            <a:r>
              <a:rPr sz="1300" b="1" u="none" strike="noStrike" dirty="0">
                <a:solidFill>
                  <a:srgbClr val="00B0F0"/>
                </a:solidFill>
                <a:latin typeface="Arial"/>
              </a:rPr>
              <a:t> Strategic Plan for Good Governance, Ethics and Regulatory Compliance (PE12), </a:t>
            </a:r>
            <a:r>
              <a:rPr sz="1300" u="none" strike="noStrike" dirty="0">
                <a:solidFill>
                  <a:srgbClr val="00224C"/>
                </a:solidFill>
                <a:latin typeface="Arial"/>
              </a:rPr>
              <a:t>which is key to the</a:t>
            </a:r>
            <a:r>
              <a:rPr sz="1300" b="1" u="none" strike="noStrike" dirty="0">
                <a:solidFill>
                  <a:srgbClr val="00B0F0"/>
                </a:solidFill>
                <a:latin typeface="Arial"/>
              </a:rPr>
              <a:t> image, reputation, prestige and positioning </a:t>
            </a:r>
            <a:r>
              <a:rPr sz="1300" u="none" strike="noStrike" dirty="0">
                <a:solidFill>
                  <a:srgbClr val="00224C"/>
                </a:solidFill>
                <a:latin typeface="Arial"/>
              </a:rPr>
              <a:t>of ENAIRE as a market leader.</a:t>
            </a:r>
          </a:p>
          <a:p>
            <a:pPr algn="just">
              <a:spcBef>
                <a:spcPts val="601"/>
              </a:spcBef>
              <a:spcAft>
                <a:spcPts val="300"/>
              </a:spcAft>
              <a:defRPr/>
            </a:pPr>
            <a:r>
              <a:rPr sz="1300" u="none" strike="noStrike" dirty="0">
                <a:solidFill>
                  <a:srgbClr val="00224C"/>
                </a:solidFill>
                <a:latin typeface="Arial"/>
              </a:rPr>
              <a:t>Within</a:t>
            </a:r>
            <a:r>
              <a:rPr sz="1300" b="1" u="none" strike="noStrike" dirty="0">
                <a:solidFill>
                  <a:srgbClr val="00B0F0"/>
                </a:solidFill>
                <a:latin typeface="Arial"/>
              </a:rPr>
              <a:t> IE12.2 Ethics and Regulatory Compliance </a:t>
            </a:r>
            <a:r>
              <a:rPr sz="1300" u="none" strike="noStrike" dirty="0">
                <a:solidFill>
                  <a:srgbClr val="00224C"/>
                </a:solidFill>
                <a:latin typeface="Arial"/>
              </a:rPr>
              <a:t>falls</a:t>
            </a:r>
            <a:r>
              <a:rPr sz="1300" b="1" u="none" strike="noStrike" dirty="0">
                <a:solidFill>
                  <a:srgbClr val="00B0F0"/>
                </a:solidFill>
                <a:latin typeface="Arial"/>
              </a:rPr>
              <a:t> Regulatory Tax Compliance, with the following milestones</a:t>
            </a:r>
            <a:r>
              <a:rPr sz="1300" u="none" strike="noStrike" dirty="0">
                <a:solidFill>
                  <a:srgbClr val="00B0F0"/>
                </a:solidFill>
                <a:latin typeface="Arial"/>
              </a:rPr>
              <a:t>:</a:t>
            </a:r>
          </a:p>
          <a:p>
            <a:pPr marL="364983" indent="-285750" algn="just">
              <a:spcBef>
                <a:spcPts val="600"/>
              </a:spcBef>
              <a:buFont typeface="Arial" panose="020B0604020202020204" pitchFamily="34" charset="0"/>
              <a:buChar char="•"/>
            </a:pPr>
            <a:r>
              <a:rPr sz="1300" u="none" strike="noStrike" dirty="0">
                <a:solidFill>
                  <a:srgbClr val="00224C"/>
                </a:solidFill>
                <a:latin typeface="Arial"/>
              </a:rPr>
              <a:t>To showcase to the Tax Agency and to stakeholders the commitment, work and relevance of tax compliance at ENAIRE by taking part in the new</a:t>
            </a:r>
            <a:r>
              <a:rPr sz="1300" b="1" u="none" strike="noStrike" dirty="0">
                <a:solidFill>
                  <a:srgbClr val="00B0F0"/>
                </a:solidFill>
                <a:latin typeface="Arial"/>
              </a:rPr>
              <a:t> forum for the approval of a Code of Best Tax Practices (CBPT) for State-Owned Companies and the National Government of Spain (AGE). </a:t>
            </a:r>
          </a:p>
          <a:p>
            <a:pPr marL="364983" indent="-285750" algn="just">
              <a:spcBef>
                <a:spcPts val="600"/>
              </a:spcBef>
              <a:buFont typeface="Arial" panose="020B0604020202020204" pitchFamily="34" charset="0"/>
              <a:buChar char="•"/>
            </a:pPr>
            <a:r>
              <a:rPr sz="1300" u="none" strike="noStrike" dirty="0">
                <a:solidFill>
                  <a:srgbClr val="00224C"/>
                </a:solidFill>
                <a:latin typeface="Arial"/>
              </a:rPr>
              <a:t>On 29 September, the Governing Board appointed the </a:t>
            </a:r>
            <a:r>
              <a:rPr sz="1300" b="1" u="none" strike="noStrike" dirty="0">
                <a:solidFill>
                  <a:srgbClr val="00B0F0"/>
                </a:solidFill>
                <a:latin typeface="Arial"/>
              </a:rPr>
              <a:t>Financial Director as ENAIRE's main representative, and the Secretary General as the alternate.</a:t>
            </a:r>
          </a:p>
          <a:p>
            <a:pPr marL="364983" indent="-285750" algn="just">
              <a:spcBef>
                <a:spcPts val="600"/>
              </a:spcBef>
              <a:buFont typeface="Arial" panose="020B0604020202020204" pitchFamily="34" charset="0"/>
              <a:buChar char="•"/>
            </a:pPr>
            <a:r>
              <a:rPr sz="1300" u="none" strike="noStrike" dirty="0">
                <a:solidFill>
                  <a:srgbClr val="00224C"/>
                </a:solidFill>
                <a:latin typeface="Arial"/>
              </a:rPr>
              <a:t>To approve ENAIRE's </a:t>
            </a:r>
            <a:r>
              <a:rPr sz="1300" b="1" u="none" strike="noStrike" dirty="0">
                <a:solidFill>
                  <a:srgbClr val="00B0F0"/>
                </a:solidFill>
                <a:latin typeface="Arial"/>
              </a:rPr>
              <a:t>Tax Policy</a:t>
            </a:r>
            <a:r>
              <a:rPr sz="1300" u="none" strike="noStrike" dirty="0">
                <a:solidFill>
                  <a:srgbClr val="00224C"/>
                </a:solidFill>
                <a:latin typeface="Arial"/>
              </a:rPr>
              <a:t> </a:t>
            </a:r>
            <a:r>
              <a:rPr sz="1300" u="none" strike="noStrike" dirty="0">
                <a:latin typeface="Arial"/>
              </a:rPr>
              <a:t>and the</a:t>
            </a:r>
            <a:r>
              <a:rPr sz="1300" u="none" strike="noStrike" dirty="0">
                <a:solidFill>
                  <a:srgbClr val="00224C"/>
                </a:solidFill>
                <a:latin typeface="Arial"/>
              </a:rPr>
              <a:t> company's </a:t>
            </a:r>
            <a:r>
              <a:rPr sz="1300" b="1" u="none" strike="noStrike" dirty="0">
                <a:solidFill>
                  <a:srgbClr val="00B0F0"/>
                </a:solidFill>
                <a:latin typeface="Arial"/>
              </a:rPr>
              <a:t>Tax Compliance and Risk Control Coordination Protocol</a:t>
            </a:r>
            <a:r>
              <a:rPr sz="1300" u="none" strike="noStrike" dirty="0">
                <a:solidFill>
                  <a:srgbClr val="00224C"/>
                </a:solidFill>
                <a:latin typeface="Arial"/>
              </a:rPr>
              <a:t>.</a:t>
            </a:r>
          </a:p>
          <a:p>
            <a:pPr marL="364983" indent="-285750" algn="just">
              <a:spcBef>
                <a:spcPts val="600"/>
              </a:spcBef>
              <a:buFont typeface="Arial" panose="020B0604020202020204" pitchFamily="34" charset="0"/>
              <a:buChar char="•"/>
            </a:pPr>
            <a:r>
              <a:rPr sz="1300" u="none" strike="noStrike" dirty="0">
                <a:solidFill>
                  <a:srgbClr val="00224C"/>
                </a:solidFill>
                <a:latin typeface="Arial"/>
              </a:rPr>
              <a:t>To develop and disseminate a procedure for</a:t>
            </a:r>
            <a:r>
              <a:rPr sz="1300" b="1" u="none" strike="noStrike" dirty="0">
                <a:solidFill>
                  <a:srgbClr val="00B0F0"/>
                </a:solidFill>
                <a:latin typeface="Arial"/>
              </a:rPr>
              <a:t> operations that have tax implications</a:t>
            </a:r>
          </a:p>
          <a:p>
            <a:pPr marL="364983" indent="-285750" algn="just">
              <a:spcBef>
                <a:spcPts val="600"/>
              </a:spcBef>
              <a:buFont typeface="Arial" panose="020B0604020202020204" pitchFamily="34" charset="0"/>
              <a:buChar char="•"/>
            </a:pPr>
            <a:r>
              <a:rPr sz="1300" u="none" strike="noStrike" dirty="0">
                <a:solidFill>
                  <a:srgbClr val="00224C"/>
                </a:solidFill>
                <a:latin typeface="Arial"/>
              </a:rPr>
              <a:t>To be certified as per</a:t>
            </a:r>
            <a:r>
              <a:rPr sz="1300" b="1" u="none" strike="noStrike" dirty="0">
                <a:solidFill>
                  <a:srgbClr val="00B0F0"/>
                </a:solidFill>
                <a:latin typeface="Arial"/>
              </a:rPr>
              <a:t> UNE 19602 Tax Compliance Management Systems</a:t>
            </a:r>
          </a:p>
          <a:p>
            <a:pPr marL="364983" indent="-285750" algn="just">
              <a:spcBef>
                <a:spcPts val="600"/>
              </a:spcBef>
              <a:buFont typeface="Arial" panose="020B0604020202020204" pitchFamily="34" charset="0"/>
              <a:buChar char="•"/>
            </a:pPr>
            <a:r>
              <a:rPr sz="1300" u="none" strike="noStrike" dirty="0">
                <a:solidFill>
                  <a:srgbClr val="00224C"/>
                </a:solidFill>
                <a:latin typeface="Arial"/>
              </a:rPr>
              <a:t>To join the </a:t>
            </a:r>
            <a:r>
              <a:rPr sz="1300" b="1" u="none" strike="noStrike" dirty="0">
                <a:solidFill>
                  <a:srgbClr val="00B0F0"/>
                </a:solidFill>
                <a:latin typeface="Arial"/>
              </a:rPr>
              <a:t>AGE's Code of Best Tax Practices.</a:t>
            </a:r>
            <a:endParaRPr lang="es-ES" sz="1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640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A6FFD41-1E79-4DB8-863D-E1BF8E974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17" r="11015"/>
          <a:stretch>
            <a:fillRect/>
          </a:stretch>
        </p:blipFill>
        <p:spPr bwMode="auto">
          <a:xfrm>
            <a:off x="5306340" y="0"/>
            <a:ext cx="4878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83F8DC-51F3-4A0D-8F99-105B6DA5008B}"/>
              </a:ext>
            </a:extLst>
          </p:cNvPr>
          <p:cNvSpPr/>
          <p:nvPr/>
        </p:nvSpPr>
        <p:spPr>
          <a:xfrm>
            <a:off x="0" y="0"/>
            <a:ext cx="5306340" cy="6858000"/>
          </a:xfrm>
          <a:prstGeom prst="rect">
            <a:avLst/>
          </a:prstGeom>
          <a:solidFill>
            <a:srgbClr val="0022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2"/>
          </a:p>
        </p:txBody>
      </p:sp>
      <p:pic>
        <p:nvPicPr>
          <p:cNvPr id="7" name="Imagen 6">
            <a:extLst>
              <a:ext uri="{FF2B5EF4-FFF2-40B4-BE49-F238E27FC236}">
                <a16:creationId xmlns:a16="http://schemas.microsoft.com/office/drawing/2014/main" id="{4C2DF546-FE99-4448-A9B4-BBA47D433CCA}"/>
              </a:ext>
            </a:extLst>
          </p:cNvPr>
          <p:cNvPicPr>
            <a:picLocks noChangeAspect="1"/>
          </p:cNvPicPr>
          <p:nvPr/>
        </p:nvPicPr>
        <p:blipFill>
          <a:blip r:embed="rId3"/>
          <a:srcRect l="47498" t="4141" r="14088"/>
          <a:stretch>
            <a:fillRect/>
          </a:stretch>
        </p:blipFill>
        <p:spPr>
          <a:xfrm>
            <a:off x="1803185" y="21820"/>
            <a:ext cx="1536244" cy="466242"/>
          </a:xfrm>
          <a:prstGeom prst="rect">
            <a:avLst/>
          </a:prstGeom>
        </p:spPr>
      </p:pic>
      <p:pic>
        <p:nvPicPr>
          <p:cNvPr id="2" name="Imagen 1" descr="Texto&#10;&#10;Descripción generada automáticamente con confianza baja">
            <a:extLst>
              <a:ext uri="{FF2B5EF4-FFF2-40B4-BE49-F238E27FC236}">
                <a16:creationId xmlns:a16="http://schemas.microsoft.com/office/drawing/2014/main" id="{245303B4-02DC-993B-D31B-A1F31F761556}"/>
              </a:ext>
            </a:extLst>
          </p:cNvPr>
          <p:cNvPicPr>
            <a:picLocks noChangeAspect="1"/>
          </p:cNvPicPr>
          <p:nvPr/>
        </p:nvPicPr>
        <p:blipFill>
          <a:blip r:embed="rId4"/>
          <a:stretch>
            <a:fillRect/>
          </a:stretch>
        </p:blipFill>
        <p:spPr>
          <a:xfrm>
            <a:off x="0" y="-1362"/>
            <a:ext cx="1741342" cy="489424"/>
          </a:xfrm>
          <a:prstGeom prst="rect">
            <a:avLst/>
          </a:prstGeom>
        </p:spPr>
      </p:pic>
    </p:spTree>
    <p:extLst>
      <p:ext uri="{BB962C8B-B14F-4D97-AF65-F5344CB8AC3E}">
        <p14:creationId xmlns:p14="http://schemas.microsoft.com/office/powerpoint/2010/main" val="34318031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0F87130-3341-46BF-BCAC-62C61B92222F}"/>
              </a:ext>
            </a:extLst>
          </p:cNvPr>
          <p:cNvSpPr>
            <a:spLocks noGrp="1"/>
          </p:cNvSpPr>
          <p:nvPr>
            <p:ph type="sldNum" sz="quarter" idx="16"/>
          </p:nvPr>
        </p:nvSpPr>
        <p:spPr/>
        <p:txBody>
          <a:bodyPr/>
          <a:lstStyle/>
          <a:p>
            <a:fld id="{D9897F2D-42A2-D44F-969F-D7A77D623531}" type="slidenum">
              <a:rPr lang="es-ES" smtClean="0"/>
              <a:t>1</a:t>
            </a:fld>
            <a:endParaRPr lang="es-ES"/>
          </a:p>
        </p:txBody>
      </p:sp>
      <p:sp>
        <p:nvSpPr>
          <p:cNvPr id="4" name="CuadroTexto 3">
            <a:extLst>
              <a:ext uri="{FF2B5EF4-FFF2-40B4-BE49-F238E27FC236}">
                <a16:creationId xmlns:a16="http://schemas.microsoft.com/office/drawing/2014/main" id="{BDCF2E0C-9C46-4E34-80B8-ACAFC751470C}"/>
              </a:ext>
            </a:extLst>
          </p:cNvPr>
          <p:cNvSpPr txBox="1"/>
          <p:nvPr/>
        </p:nvSpPr>
        <p:spPr>
          <a:xfrm>
            <a:off x="519621" y="540788"/>
            <a:ext cx="3086335" cy="396240"/>
          </a:xfrm>
          <a:prstGeom prst="rect">
            <a:avLst/>
          </a:prstGeom>
          <a:noFill/>
          <a:ln>
            <a:noFill/>
          </a:ln>
        </p:spPr>
        <p:txBody>
          <a:bodyPr wrap="square" rtlCol="0">
            <a:spAutoFit/>
          </a:bodyPr>
          <a:lstStyle/>
          <a:p>
            <a:pPr algn="l"/>
            <a:r>
              <a:rPr sz="2000" u="none" strike="noStrike">
                <a:solidFill>
                  <a:srgbClr val="00224C"/>
                </a:solidFill>
                <a:latin typeface="Arial"/>
              </a:rPr>
              <a:t>Contents</a:t>
            </a:r>
          </a:p>
        </p:txBody>
      </p:sp>
      <p:graphicFrame>
        <p:nvGraphicFramePr>
          <p:cNvPr id="6" name="Tabla 7">
            <a:extLst>
              <a:ext uri="{FF2B5EF4-FFF2-40B4-BE49-F238E27FC236}">
                <a16:creationId xmlns:a16="http://schemas.microsoft.com/office/drawing/2014/main" id="{B36F05FC-493B-44CB-B238-C12135C62601}"/>
              </a:ext>
            </a:extLst>
          </p:cNvPr>
          <p:cNvGraphicFramePr>
            <a:graphicFrameLocks noGrp="1"/>
          </p:cNvGraphicFramePr>
          <p:nvPr>
            <p:extLst>
              <p:ext uri="{D42A27DB-BD31-4B8C-83A1-F6EECF244321}">
                <p14:modId xmlns:p14="http://schemas.microsoft.com/office/powerpoint/2010/main" val="915332573"/>
              </p:ext>
            </p:extLst>
          </p:nvPr>
        </p:nvGraphicFramePr>
        <p:xfrm>
          <a:off x="5114406" y="1401579"/>
          <a:ext cx="4210663" cy="2509325"/>
        </p:xfrm>
        <a:graphic>
          <a:graphicData uri="http://schemas.openxmlformats.org/drawingml/2006/table">
            <a:tbl>
              <a:tblPr firstRow="1" bandRow="1">
                <a:tableStyleId>{5C22544A-7EE6-4342-B048-85BDC9FD1C3A}</a:tableStyleId>
              </a:tblPr>
              <a:tblGrid>
                <a:gridCol w="4210663">
                  <a:extLst>
                    <a:ext uri="{9D8B030D-6E8A-4147-A177-3AD203B41FA5}">
                      <a16:colId xmlns:a16="http://schemas.microsoft.com/office/drawing/2014/main" val="2615006905"/>
                    </a:ext>
                  </a:extLst>
                </a:gridCol>
              </a:tblGrid>
              <a:tr h="404329">
                <a:tc>
                  <a:txBody>
                    <a:bodyPr/>
                    <a:lstStyle/>
                    <a:p>
                      <a:r>
                        <a:rPr sz="1300" b="1" u="none" strike="noStrike" dirty="0">
                          <a:solidFill>
                            <a:srgbClr val="00224C"/>
                          </a:solidFill>
                          <a:latin typeface="Arial"/>
                        </a:rPr>
                        <a:t>1. ENAIRE's Strategic Plan: 2025 Flight Plan</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245766991"/>
                  </a:ext>
                </a:extLst>
              </a:tr>
              <a:tr h="404329">
                <a:tc>
                  <a:txBody>
                    <a:bodyPr/>
                    <a:lstStyle/>
                    <a:p>
                      <a:pPr marL="0" marR="0" lvl="0" indent="0" algn="l" defTabSz="536433" rtl="0" eaLnBrk="1" fontAlgn="auto" latinLnBrk="0" hangingPunct="1">
                        <a:lnSpc>
                          <a:spcPct val="100000"/>
                        </a:lnSpc>
                        <a:spcBef>
                          <a:spcPct val="0"/>
                        </a:spcBef>
                        <a:spcAft>
                          <a:spcPct val="0"/>
                        </a:spcAft>
                        <a:buClrTx/>
                        <a:buSzTx/>
                        <a:buFontTx/>
                        <a:buNone/>
                        <a:defRPr/>
                      </a:pPr>
                      <a:r>
                        <a:rPr sz="1300" b="1" u="none" strike="noStrike">
                          <a:solidFill>
                            <a:srgbClr val="00224C"/>
                          </a:solidFill>
                          <a:latin typeface="Arial"/>
                        </a:rPr>
                        <a:t>2. Objective and Tax Purpose</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408668293"/>
                  </a:ext>
                </a:extLst>
              </a:tr>
              <a:tr h="404329">
                <a:tc>
                  <a:txBody>
                    <a:bodyPr/>
                    <a:lstStyle/>
                    <a:p>
                      <a:pPr marL="0" marR="0" lvl="0" indent="0" algn="l" defTabSz="536433" rtl="0" eaLnBrk="1" fontAlgn="auto" latinLnBrk="0" hangingPunct="1">
                        <a:lnSpc>
                          <a:spcPct val="100000"/>
                        </a:lnSpc>
                        <a:spcBef>
                          <a:spcPct val="0"/>
                        </a:spcBef>
                        <a:spcAft>
                          <a:spcPct val="0"/>
                        </a:spcAft>
                        <a:buClrTx/>
                        <a:buSzTx/>
                        <a:buFontTx/>
                        <a:buNone/>
                        <a:defRPr/>
                      </a:pPr>
                      <a:r>
                        <a:rPr sz="1300" b="1" u="none" strike="noStrike">
                          <a:solidFill>
                            <a:srgbClr val="00224C"/>
                          </a:solidFill>
                          <a:latin typeface="Arial"/>
                        </a:rPr>
                        <a:t>3. ENAIRE's Tax Principles</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065502966"/>
                  </a:ext>
                </a:extLst>
              </a:tr>
              <a:tr h="404329">
                <a:tc>
                  <a:txBody>
                    <a:bodyPr/>
                    <a:lstStyle/>
                    <a:p>
                      <a:pPr marL="0" marR="0" lvl="0" indent="0" algn="l" defTabSz="536433" rtl="0" eaLnBrk="1" fontAlgn="auto" latinLnBrk="0" hangingPunct="1">
                        <a:lnSpc>
                          <a:spcPct val="100000"/>
                        </a:lnSpc>
                        <a:spcBef>
                          <a:spcPct val="0"/>
                        </a:spcBef>
                        <a:spcAft>
                          <a:spcPct val="0"/>
                        </a:spcAft>
                        <a:buClrTx/>
                        <a:buSzTx/>
                        <a:buFontTx/>
                        <a:buNone/>
                        <a:defRPr/>
                      </a:pPr>
                      <a:r>
                        <a:rPr sz="1300" b="1" u="none" strike="noStrike">
                          <a:solidFill>
                            <a:srgbClr val="00224C"/>
                          </a:solidFill>
                          <a:latin typeface="Arial"/>
                        </a:rPr>
                        <a:t>4. ENAIRE's Tax Payments</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465620009"/>
                  </a:ext>
                </a:extLst>
              </a:tr>
              <a:tr h="404329">
                <a:tc>
                  <a:txBody>
                    <a:bodyPr/>
                    <a:lstStyle/>
                    <a:p>
                      <a:pPr marL="0" marR="0" lvl="0" indent="0" algn="l" defTabSz="536433" rtl="0" eaLnBrk="1" fontAlgn="auto" latinLnBrk="0" hangingPunct="1">
                        <a:lnSpc>
                          <a:spcPct val="100000"/>
                        </a:lnSpc>
                        <a:spcBef>
                          <a:spcPct val="0"/>
                        </a:spcBef>
                        <a:spcAft>
                          <a:spcPct val="0"/>
                        </a:spcAft>
                        <a:buClrTx/>
                        <a:buSzTx/>
                        <a:buFontTx/>
                        <a:buNone/>
                        <a:defRPr/>
                      </a:pPr>
                      <a:r>
                        <a:rPr sz="1300" b="1" u="none" strike="noStrike">
                          <a:solidFill>
                            <a:srgbClr val="00224C"/>
                          </a:solidFill>
                          <a:latin typeface="Arial"/>
                        </a:rPr>
                        <a:t>6. Research and Development (R&amp;D)</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132163143"/>
                  </a:ext>
                </a:extLst>
              </a:tr>
              <a:tr h="404329">
                <a:tc>
                  <a:txBody>
                    <a:bodyPr/>
                    <a:lstStyle/>
                    <a:p>
                      <a:pPr marL="0" marR="0" lvl="0" indent="0" algn="l" defTabSz="536433" rtl="0" eaLnBrk="1" fontAlgn="auto" latinLnBrk="0" hangingPunct="1">
                        <a:lnSpc>
                          <a:spcPct val="100000"/>
                        </a:lnSpc>
                        <a:spcBef>
                          <a:spcPct val="0"/>
                        </a:spcBef>
                        <a:spcAft>
                          <a:spcPct val="0"/>
                        </a:spcAft>
                        <a:buClrTx/>
                        <a:buSzTx/>
                        <a:buFontTx/>
                        <a:buNone/>
                        <a:defRPr/>
                      </a:pPr>
                      <a:r>
                        <a:rPr sz="1300" b="1" u="none" strike="noStrike" dirty="0">
                          <a:solidFill>
                            <a:srgbClr val="00224C"/>
                          </a:solidFill>
                          <a:latin typeface="Arial"/>
                        </a:rPr>
                        <a:t>7. New strategic plan as part of the 2025 Flight Plan</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891670371"/>
                  </a:ext>
                </a:extLst>
              </a:tr>
            </a:tbl>
          </a:graphicData>
        </a:graphic>
      </p:graphicFrame>
      <p:pic>
        <p:nvPicPr>
          <p:cNvPr id="49" name="Imagen 48">
            <a:extLst>
              <a:ext uri="{FF2B5EF4-FFF2-40B4-BE49-F238E27FC236}">
                <a16:creationId xmlns:a16="http://schemas.microsoft.com/office/drawing/2014/main" id="{3EA7C466-2BE1-47B2-8127-5B75749113A8}"/>
              </a:ext>
            </a:extLst>
          </p:cNvPr>
          <p:cNvPicPr>
            <a:picLocks noChangeAspect="1"/>
          </p:cNvPicPr>
          <p:nvPr/>
        </p:nvPicPr>
        <p:blipFill>
          <a:blip r:embed="rId2"/>
          <a:stretch>
            <a:fillRect/>
          </a:stretch>
        </p:blipFill>
        <p:spPr>
          <a:xfrm>
            <a:off x="662551" y="1404041"/>
            <a:ext cx="4041633" cy="4447619"/>
          </a:xfrm>
          <a:prstGeom prst="rect">
            <a:avLst/>
          </a:prstGeom>
        </p:spPr>
      </p:pic>
    </p:spTree>
    <p:extLst>
      <p:ext uri="{BB962C8B-B14F-4D97-AF65-F5344CB8AC3E}">
        <p14:creationId xmlns:p14="http://schemas.microsoft.com/office/powerpoint/2010/main" val="4152945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55320"/>
          </a:xfrm>
          <a:prstGeom prst="rect">
            <a:avLst/>
          </a:prstGeom>
          <a:noFill/>
          <a:ln>
            <a:noFill/>
          </a:ln>
        </p:spPr>
        <p:txBody>
          <a:bodyPr wrap="square" rtlCol="0">
            <a:spAutoFit/>
          </a:bodyPr>
          <a:lstStyle/>
          <a:p>
            <a:pPr algn="l"/>
            <a:r>
              <a:rPr sz="2000" u="none" strike="noStrike">
                <a:solidFill>
                  <a:srgbClr val="00224C"/>
                </a:solidFill>
                <a:latin typeface="Arial"/>
              </a:rPr>
              <a:t>1. ENAIRE's Strategic Plan: 2025 Flight Plan</a:t>
            </a:r>
          </a:p>
          <a:p>
            <a:pPr algn="l"/>
            <a:r>
              <a:rPr sz="1700" u="none" strike="noStrike">
                <a:solidFill>
                  <a:srgbClr val="00224C"/>
                </a:solidFill>
                <a:latin typeface="Arial"/>
              </a:rPr>
              <a:t>    Strategic objectives</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2</a:t>
            </a:fld>
            <a:endParaRPr lang="es-ES"/>
          </a:p>
        </p:txBody>
      </p:sp>
      <p:graphicFrame>
        <p:nvGraphicFramePr>
          <p:cNvPr id="38" name="Diagrama 37">
            <a:extLst>
              <a:ext uri="{FF2B5EF4-FFF2-40B4-BE49-F238E27FC236}">
                <a16:creationId xmlns:a16="http://schemas.microsoft.com/office/drawing/2014/main" id="{F1525F19-2FD4-4D46-B1EE-4728A0AFF111}"/>
              </a:ext>
            </a:extLst>
          </p:cNvPr>
          <p:cNvGraphicFramePr/>
          <p:nvPr>
            <p:extLst>
              <p:ext uri="{D42A27DB-BD31-4B8C-83A1-F6EECF244321}">
                <p14:modId xmlns:p14="http://schemas.microsoft.com/office/powerpoint/2010/main" val="2793520181"/>
              </p:ext>
            </p:extLst>
          </p:nvPr>
        </p:nvGraphicFramePr>
        <p:xfrm>
          <a:off x="519621" y="1248673"/>
          <a:ext cx="9095867" cy="503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CuadroTexto 40">
            <a:extLst>
              <a:ext uri="{FF2B5EF4-FFF2-40B4-BE49-F238E27FC236}">
                <a16:creationId xmlns:a16="http://schemas.microsoft.com/office/drawing/2014/main" id="{041ACC5D-B733-4D20-A11A-3A4D4D0D5800}"/>
              </a:ext>
            </a:extLst>
          </p:cNvPr>
          <p:cNvSpPr txBox="1"/>
          <p:nvPr/>
        </p:nvSpPr>
        <p:spPr>
          <a:xfrm>
            <a:off x="1737360" y="5655047"/>
            <a:ext cx="1823799" cy="594360"/>
          </a:xfrm>
          <a:prstGeom prst="rect">
            <a:avLst/>
          </a:prstGeom>
          <a:noFill/>
        </p:spPr>
        <p:txBody>
          <a:bodyPr wrap="square" rtlCol="0">
            <a:spAutoFit/>
          </a:bodyPr>
          <a:lstStyle/>
          <a:p>
            <a:pPr algn="ctr"/>
            <a:r>
              <a:rPr sz="1100" b="1" u="none" strike="noStrike">
                <a:solidFill>
                  <a:srgbClr val="00B0F0"/>
                </a:solidFill>
                <a:latin typeface="Arial"/>
              </a:rPr>
              <a:t>TAX MANAGEMENT:</a:t>
            </a:r>
          </a:p>
          <a:p>
            <a:pPr algn="ctr"/>
            <a:r>
              <a:rPr sz="1100" b="1" u="none" strike="noStrike">
                <a:solidFill>
                  <a:srgbClr val="00B0F0"/>
                </a:solidFill>
                <a:latin typeface="Arial"/>
              </a:rPr>
              <a:t>HIGH IMPORTANCE </a:t>
            </a:r>
          </a:p>
          <a:p>
            <a:pPr algn="ctr"/>
            <a:endParaRPr lang="es-ES" sz="1100">
              <a:solidFill>
                <a:srgbClr val="00B0F0"/>
              </a:solidFill>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8941C7E0-F9EB-4AB7-A64D-7A67A4C22C5A}"/>
              </a:ext>
            </a:extLst>
          </p:cNvPr>
          <p:cNvSpPr txBox="1"/>
          <p:nvPr/>
        </p:nvSpPr>
        <p:spPr>
          <a:xfrm>
            <a:off x="6491075" y="5644741"/>
            <a:ext cx="1721909" cy="426720"/>
          </a:xfrm>
          <a:prstGeom prst="rect">
            <a:avLst/>
          </a:prstGeom>
          <a:noFill/>
        </p:spPr>
        <p:txBody>
          <a:bodyPr wrap="square" rtlCol="0">
            <a:spAutoFit/>
          </a:bodyPr>
          <a:lstStyle/>
          <a:p>
            <a:pPr algn="ctr"/>
            <a:r>
              <a:rPr sz="1100" u="none" strike="noStrike">
                <a:solidFill>
                  <a:srgbClr val="128736"/>
                </a:solidFill>
                <a:latin typeface="Arial"/>
              </a:rPr>
              <a:t>Corp. Tax: </a:t>
            </a:r>
          </a:p>
          <a:p>
            <a:pPr algn="ctr"/>
            <a:r>
              <a:rPr sz="1100" b="1" u="none" strike="noStrike">
                <a:solidFill>
                  <a:srgbClr val="128736"/>
                </a:solidFill>
                <a:latin typeface="Arial"/>
              </a:rPr>
              <a:t>R&amp;D DEDUCTION</a:t>
            </a:r>
            <a:endParaRPr lang="es-ES" sz="1100">
              <a:solidFill>
                <a:schemeClr val="accent3">
                  <a:lumMod val="50000"/>
                </a:schemeClr>
              </a:solidFill>
              <a:latin typeface="Arial" panose="020B0604020202020204" pitchFamily="34" charset="0"/>
              <a:cs typeface="Arial" panose="020B0604020202020204" pitchFamily="34" charset="0"/>
            </a:endParaRPr>
          </a:p>
        </p:txBody>
      </p:sp>
      <p:sp>
        <p:nvSpPr>
          <p:cNvPr id="2" name="Rectángulo: esquinas redondeadas 1">
            <a:extLst>
              <a:ext uri="{FF2B5EF4-FFF2-40B4-BE49-F238E27FC236}">
                <a16:creationId xmlns:a16="http://schemas.microsoft.com/office/drawing/2014/main" id="{373E169C-9DE0-4103-A7B9-C41D6AEC3EEE}"/>
              </a:ext>
            </a:extLst>
          </p:cNvPr>
          <p:cNvSpPr/>
          <p:nvPr/>
        </p:nvSpPr>
        <p:spPr>
          <a:xfrm>
            <a:off x="438912" y="4078224"/>
            <a:ext cx="4514088" cy="1234440"/>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Flecha: a la izquierda y derecha 7">
            <a:extLst>
              <a:ext uri="{FF2B5EF4-FFF2-40B4-BE49-F238E27FC236}">
                <a16:creationId xmlns:a16="http://schemas.microsoft.com/office/drawing/2014/main" id="{BAC99C9A-6552-41B6-9187-69C09822CCDB}"/>
              </a:ext>
            </a:extLst>
          </p:cNvPr>
          <p:cNvSpPr/>
          <p:nvPr/>
        </p:nvSpPr>
        <p:spPr>
          <a:xfrm>
            <a:off x="1335024" y="5430270"/>
            <a:ext cx="2715768" cy="851657"/>
          </a:xfrm>
          <a:prstGeom prst="leftRightArrow">
            <a:avLst/>
          </a:prstGeom>
          <a:no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3" name="Rectángulo: esquinas redondeadas 42">
            <a:extLst>
              <a:ext uri="{FF2B5EF4-FFF2-40B4-BE49-F238E27FC236}">
                <a16:creationId xmlns:a16="http://schemas.microsoft.com/office/drawing/2014/main" id="{C41BC879-5104-4298-95D1-ED1AC5D78388}"/>
              </a:ext>
            </a:extLst>
          </p:cNvPr>
          <p:cNvSpPr/>
          <p:nvPr/>
        </p:nvSpPr>
        <p:spPr>
          <a:xfrm>
            <a:off x="5067554" y="4078224"/>
            <a:ext cx="4514088" cy="1234440"/>
          </a:xfrm>
          <a:prstGeom prst="roundRect">
            <a:avLst/>
          </a:prstGeom>
          <a:noFill/>
          <a:ln w="28575">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0" name="Flecha: a la izquierda y derecha 49">
            <a:extLst>
              <a:ext uri="{FF2B5EF4-FFF2-40B4-BE49-F238E27FC236}">
                <a16:creationId xmlns:a16="http://schemas.microsoft.com/office/drawing/2014/main" id="{232BB70F-3C22-47E7-A168-1BEF29C60D62}"/>
              </a:ext>
            </a:extLst>
          </p:cNvPr>
          <p:cNvSpPr/>
          <p:nvPr/>
        </p:nvSpPr>
        <p:spPr>
          <a:xfrm>
            <a:off x="5966714" y="5430269"/>
            <a:ext cx="2715768" cy="851657"/>
          </a:xfrm>
          <a:prstGeom prst="leftRightArrow">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23776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55320"/>
          </a:xfrm>
          <a:prstGeom prst="rect">
            <a:avLst/>
          </a:prstGeom>
          <a:noFill/>
          <a:ln>
            <a:noFill/>
          </a:ln>
        </p:spPr>
        <p:txBody>
          <a:bodyPr wrap="square" rtlCol="0">
            <a:spAutoFit/>
          </a:bodyPr>
          <a:lstStyle/>
          <a:p>
            <a:pPr algn="l"/>
            <a:r>
              <a:rPr sz="2000" u="none" strike="noStrike">
                <a:solidFill>
                  <a:srgbClr val="00224C"/>
                </a:solidFill>
                <a:latin typeface="Arial"/>
              </a:rPr>
              <a:t>2. Objective and Tax Purpose</a:t>
            </a:r>
          </a:p>
          <a:p>
            <a:pPr algn="l"/>
            <a:r>
              <a:rPr lang="es-ES" sz="170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3</a:t>
            </a:fld>
            <a:endParaRPr lang="es-ES"/>
          </a:p>
        </p:txBody>
      </p:sp>
      <p:sp>
        <p:nvSpPr>
          <p:cNvPr id="12" name="Subtítulo 2">
            <a:extLst>
              <a:ext uri="{FF2B5EF4-FFF2-40B4-BE49-F238E27FC236}">
                <a16:creationId xmlns:a16="http://schemas.microsoft.com/office/drawing/2014/main" id="{0583164F-9BF9-4252-862C-DE3030B6C857}"/>
              </a:ext>
            </a:extLst>
          </p:cNvPr>
          <p:cNvSpPr txBox="1"/>
          <p:nvPr/>
        </p:nvSpPr>
        <p:spPr bwMode="auto">
          <a:xfrm>
            <a:off x="898905" y="1578418"/>
            <a:ext cx="7650735" cy="35122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a:lnSpc>
                <a:spcPct val="150000"/>
              </a:lnSpc>
            </a:pPr>
            <a:r>
              <a:rPr sz="1500" b="1" u="none" strike="noStrike">
                <a:solidFill>
                  <a:srgbClr val="009FDA"/>
                </a:solidFill>
                <a:latin typeface="Arial"/>
              </a:rPr>
              <a:t>Determine compliance with tax obligations </a:t>
            </a:r>
            <a:r>
              <a:rPr sz="1500" u="none" strike="noStrike">
                <a:solidFill>
                  <a:srgbClr val="00224C"/>
                </a:solidFill>
                <a:latin typeface="Arial"/>
              </a:rPr>
              <a:t>in keeping with the applicable regulations in each Territory.</a:t>
            </a:r>
          </a:p>
          <a:p>
            <a:pPr>
              <a:lnSpc>
                <a:spcPct val="150000"/>
              </a:lnSpc>
            </a:pPr>
            <a:r>
              <a:rPr sz="1500" b="1" u="none" strike="noStrike">
                <a:solidFill>
                  <a:srgbClr val="009FDA"/>
                </a:solidFill>
                <a:latin typeface="Arial"/>
              </a:rPr>
              <a:t>Promote responsible taxation and knowledge</a:t>
            </a:r>
            <a:r>
              <a:rPr sz="1500" u="none" strike="noStrike">
                <a:solidFill>
                  <a:srgbClr val="00224C"/>
                </a:solidFill>
                <a:latin typeface="Arial"/>
              </a:rPr>
              <a:t> of tax matters, anticipating and controlling risks and inefficiencies in the execution of decisions. </a:t>
            </a:r>
          </a:p>
          <a:p>
            <a:pPr>
              <a:lnSpc>
                <a:spcPct val="150000"/>
              </a:lnSpc>
            </a:pPr>
            <a:r>
              <a:rPr sz="1500" u="none" strike="noStrike">
                <a:solidFill>
                  <a:srgbClr val="00224C"/>
                </a:solidFill>
                <a:latin typeface="Arial"/>
              </a:rPr>
              <a:t>Serve ENAIRE's social interest by helping to </a:t>
            </a:r>
            <a:r>
              <a:rPr sz="1500" b="1" u="none" strike="noStrike">
                <a:solidFill>
                  <a:srgbClr val="009FDA"/>
                </a:solidFill>
                <a:latin typeface="Arial"/>
              </a:rPr>
              <a:t>sustain public charges.</a:t>
            </a:r>
          </a:p>
          <a:p>
            <a:pPr>
              <a:lnSpc>
                <a:spcPct val="150000"/>
              </a:lnSpc>
            </a:pPr>
            <a:r>
              <a:rPr sz="1500" b="1" u="none" strike="noStrike">
                <a:solidFill>
                  <a:srgbClr val="009FDA"/>
                </a:solidFill>
                <a:latin typeface="Arial"/>
              </a:rPr>
              <a:t>Comply with the reporting requirements of the Tax Agency and the IGAE</a:t>
            </a:r>
          </a:p>
        </p:txBody>
      </p:sp>
    </p:spTree>
    <p:extLst>
      <p:ext uri="{BB962C8B-B14F-4D97-AF65-F5344CB8AC3E}">
        <p14:creationId xmlns:p14="http://schemas.microsoft.com/office/powerpoint/2010/main" val="6975940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55320"/>
          </a:xfrm>
          <a:prstGeom prst="rect">
            <a:avLst/>
          </a:prstGeom>
          <a:noFill/>
          <a:ln>
            <a:noFill/>
          </a:ln>
        </p:spPr>
        <p:txBody>
          <a:bodyPr wrap="square" rtlCol="0">
            <a:spAutoFit/>
          </a:bodyPr>
          <a:lstStyle/>
          <a:p>
            <a:pPr algn="l"/>
            <a:r>
              <a:rPr sz="2000" u="none" strike="noStrike">
                <a:solidFill>
                  <a:srgbClr val="00224C"/>
                </a:solidFill>
                <a:latin typeface="Arial"/>
              </a:rPr>
              <a:t>3. ENAIRE's Tax Principles</a:t>
            </a:r>
          </a:p>
          <a:p>
            <a:pPr algn="l"/>
            <a:r>
              <a:rPr lang="es-ES" sz="170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4</a:t>
            </a:fld>
            <a:endParaRPr lang="es-ES"/>
          </a:p>
        </p:txBody>
      </p:sp>
      <p:sp>
        <p:nvSpPr>
          <p:cNvPr id="10" name="Subtítulo 2">
            <a:extLst>
              <a:ext uri="{FF2B5EF4-FFF2-40B4-BE49-F238E27FC236}">
                <a16:creationId xmlns:a16="http://schemas.microsoft.com/office/drawing/2014/main" id="{993F8886-C3D3-4B1E-913C-69B38A7CFCB1}"/>
              </a:ext>
            </a:extLst>
          </p:cNvPr>
          <p:cNvSpPr txBox="1"/>
          <p:nvPr/>
        </p:nvSpPr>
        <p:spPr bwMode="auto">
          <a:xfrm>
            <a:off x="5717949" y="5618755"/>
            <a:ext cx="3218121" cy="216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eaLnBrk="1" hangingPunct="1"/>
            <a:r>
              <a:rPr sz="1000" i="1" u="none" strike="noStrike">
                <a:solidFill>
                  <a:srgbClr val="00224C"/>
                </a:solidFill>
                <a:latin typeface="Arial"/>
              </a:rPr>
              <a:t>(*) Internal Financial Information Control System.</a:t>
            </a:r>
            <a:endParaRPr lang="es-ES" altLang="es-ES" sz="1100" i="1">
              <a:solidFill>
                <a:srgbClr val="00224C"/>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0D36F64D-4191-4D62-82A9-441C3E06070C}"/>
              </a:ext>
            </a:extLst>
          </p:cNvPr>
          <p:cNvGraphicFramePr/>
          <p:nvPr>
            <p:extLst>
              <p:ext uri="{D42A27DB-BD31-4B8C-83A1-F6EECF244321}">
                <p14:modId xmlns:p14="http://schemas.microsoft.com/office/powerpoint/2010/main" val="3637234588"/>
              </p:ext>
            </p:extLst>
          </p:nvPr>
        </p:nvGraphicFramePr>
        <p:xfrm>
          <a:off x="830517" y="1131066"/>
          <a:ext cx="8105553" cy="455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9945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960120"/>
          </a:xfrm>
          <a:prstGeom prst="rect">
            <a:avLst/>
          </a:prstGeom>
          <a:noFill/>
          <a:ln>
            <a:noFill/>
          </a:ln>
        </p:spPr>
        <p:txBody>
          <a:bodyPr wrap="square" rtlCol="0">
            <a:spAutoFit/>
          </a:bodyPr>
          <a:lstStyle/>
          <a:p>
            <a:r>
              <a:rPr sz="2000" u="none" strike="noStrike">
                <a:solidFill>
                  <a:srgbClr val="00224C"/>
                </a:solidFill>
                <a:latin typeface="Arial"/>
              </a:rPr>
              <a:t>4. ENAIRE's Tax Payments (I/II)</a:t>
            </a:r>
          </a:p>
          <a:p>
            <a:pPr algn="l"/>
            <a:endParaRPr lang="es-ES" sz="2000">
              <a:solidFill>
                <a:srgbClr val="00224C"/>
              </a:solidFill>
              <a:latin typeface="Arial" panose="020B0604020202020204" pitchFamily="34" charset="0"/>
              <a:cs typeface="Arial" panose="020B0604020202020204" pitchFamily="34" charset="0"/>
            </a:endParaRPr>
          </a:p>
          <a:p>
            <a:pPr algn="l"/>
            <a:r>
              <a:rPr lang="es-ES" sz="170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5</a:t>
            </a:fld>
            <a:endParaRPr lang="es-ES"/>
          </a:p>
        </p:txBody>
      </p:sp>
      <p:sp>
        <p:nvSpPr>
          <p:cNvPr id="6" name="Subtítulo 2">
            <a:extLst>
              <a:ext uri="{FF2B5EF4-FFF2-40B4-BE49-F238E27FC236}">
                <a16:creationId xmlns:a16="http://schemas.microsoft.com/office/drawing/2014/main" id="{A2B85214-34A2-4835-BCD1-DB2C19FA5395}"/>
              </a:ext>
            </a:extLst>
          </p:cNvPr>
          <p:cNvSpPr txBox="1"/>
          <p:nvPr/>
        </p:nvSpPr>
        <p:spPr>
          <a:xfrm>
            <a:off x="807192" y="1020731"/>
            <a:ext cx="7707908" cy="257972"/>
          </a:xfrm>
          <a:prstGeom prst="rect">
            <a:avLst/>
          </a:prstGeom>
        </p:spPr>
        <p:txBody>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r>
              <a:rPr sz="1700" u="none" strike="noStrike">
                <a:solidFill>
                  <a:srgbClr val="00224C"/>
                </a:solidFill>
                <a:latin typeface="Arial"/>
              </a:rPr>
              <a:t>Evolution in tax payments 2018-2022</a:t>
            </a:r>
          </a:p>
        </p:txBody>
      </p:sp>
      <p:sp>
        <p:nvSpPr>
          <p:cNvPr id="22" name="CuadroTexto 8">
            <a:extLst>
              <a:ext uri="{FF2B5EF4-FFF2-40B4-BE49-F238E27FC236}">
                <a16:creationId xmlns:a16="http://schemas.microsoft.com/office/drawing/2014/main" id="{2709E8AC-0D66-456A-B786-398C389C9D6D}"/>
              </a:ext>
            </a:extLst>
          </p:cNvPr>
          <p:cNvSpPr txBox="1">
            <a:spLocks noChangeArrowheads="1"/>
          </p:cNvSpPr>
          <p:nvPr/>
        </p:nvSpPr>
        <p:spPr bwMode="auto">
          <a:xfrm>
            <a:off x="807192" y="1400297"/>
            <a:ext cx="8009846" cy="96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lnSpc>
                <a:spcPct val="150000"/>
              </a:lnSpc>
            </a:pPr>
            <a:r>
              <a:rPr sz="1300" u="none" strike="noStrike" dirty="0">
                <a:solidFill>
                  <a:srgbClr val="00224C"/>
                </a:solidFill>
                <a:latin typeface="Arial"/>
              </a:rPr>
              <a:t>The Tax Payments</a:t>
            </a:r>
            <a:r>
              <a:rPr sz="1300" i="1" u="none" strike="noStrike" dirty="0">
                <a:solidFill>
                  <a:srgbClr val="00224C"/>
                </a:solidFill>
                <a:latin typeface="Arial"/>
              </a:rPr>
              <a:t> (taxes</a:t>
            </a:r>
            <a:r>
              <a:rPr lang="en-US" sz="1300" i="1" u="none" strike="noStrike" dirty="0">
                <a:solidFill>
                  <a:srgbClr val="00224C"/>
                </a:solidFill>
                <a:latin typeface="Arial"/>
              </a:rPr>
              <a:t> </a:t>
            </a:r>
            <a:r>
              <a:rPr sz="1300" i="1" u="none" strike="noStrike" dirty="0">
                <a:solidFill>
                  <a:srgbClr val="00224C"/>
                </a:solidFill>
                <a:latin typeface="Arial"/>
              </a:rPr>
              <a:t>Collected + Incurred)</a:t>
            </a:r>
            <a:r>
              <a:rPr sz="1300" u="none" strike="noStrike" dirty="0">
                <a:solidFill>
                  <a:srgbClr val="00224C"/>
                </a:solidFill>
                <a:latin typeface="Arial"/>
              </a:rPr>
              <a:t> are relatively stable over time until 2020 and 2021, which saw a significant decrease in the collection due to the effects of the pandemic. In 2022, there was an increase in tax payments to nearly pre-pandemic levels.</a:t>
            </a:r>
            <a:endParaRPr lang="es-ES" altLang="es-ES" sz="1300" dirty="0">
              <a:solidFill>
                <a:srgbClr val="00224C"/>
              </a:solidFill>
              <a:highlight>
                <a:srgbClr val="FFFF00"/>
              </a:highlight>
              <a:latin typeface="Arial" panose="020B0604020202020204" pitchFamily="34" charset="0"/>
              <a:cs typeface="Arial" panose="020B0604020202020204" pitchFamily="34" charset="0"/>
            </a:endParaRPr>
          </a:p>
        </p:txBody>
      </p:sp>
      <p:graphicFrame>
        <p:nvGraphicFramePr>
          <p:cNvPr id="3" name="Gráfico 2">
            <a:extLst>
              <a:ext uri="{FF2B5EF4-FFF2-40B4-BE49-F238E27FC236}">
                <a16:creationId xmlns:a16="http://schemas.microsoft.com/office/drawing/2014/main" id="{1BE48240-6C83-4FBF-65D9-F22FDAA3B62A}"/>
              </a:ext>
            </a:extLst>
          </p:cNvPr>
          <p:cNvGraphicFramePr/>
          <p:nvPr>
            <p:extLst>
              <p:ext uri="{D42A27DB-BD31-4B8C-83A1-F6EECF244321}">
                <p14:modId xmlns:p14="http://schemas.microsoft.com/office/powerpoint/2010/main" val="3005870756"/>
              </p:ext>
            </p:extLst>
          </p:nvPr>
        </p:nvGraphicFramePr>
        <p:xfrm>
          <a:off x="629109" y="2585085"/>
          <a:ext cx="5570991" cy="3321214"/>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A4B211D4-9FBB-4966-8E68-758DEE8679D2}"/>
              </a:ext>
            </a:extLst>
          </p:cNvPr>
          <p:cNvSpPr txBox="1"/>
          <p:nvPr/>
        </p:nvSpPr>
        <p:spPr>
          <a:xfrm>
            <a:off x="807192" y="2685948"/>
            <a:ext cx="570897" cy="199187"/>
          </a:xfrm>
          <a:prstGeom prst="rect">
            <a:avLst/>
          </a:prstGeom>
          <a:noFill/>
          <a:ln>
            <a:noFill/>
          </a:ln>
        </p:spPr>
        <p:txBody>
          <a:bodyPr wrap="none" rtlCol="0">
            <a:spAutoFit/>
          </a:bodyPr>
          <a:lstStyle/>
          <a:p>
            <a:pPr algn="l"/>
            <a:r>
              <a:rPr sz="700" u="none" strike="noStrike">
                <a:solidFill>
                  <a:srgbClr val="00224C"/>
                </a:solidFill>
                <a:latin typeface="Arial"/>
              </a:rPr>
              <a:t>million €</a:t>
            </a:r>
          </a:p>
        </p:txBody>
      </p:sp>
      <p:pic>
        <p:nvPicPr>
          <p:cNvPr id="4" name="Imagen 3" descr="Icono&#10;&#10;Descripción generada automáticamente">
            <a:extLst>
              <a:ext uri="{FF2B5EF4-FFF2-40B4-BE49-F238E27FC236}">
                <a16:creationId xmlns:a16="http://schemas.microsoft.com/office/drawing/2014/main" id="{D3BB3CF3-DA16-CFA2-3A5A-99B23CD09435}"/>
              </a:ext>
            </a:extLst>
          </p:cNvPr>
          <p:cNvPicPr>
            <a:picLocks noChangeAspect="1"/>
          </p:cNvPicPr>
          <p:nvPr/>
        </p:nvPicPr>
        <p:blipFill>
          <a:blip r:embed="rId3">
            <a:alphaModFix amt="35000"/>
          </a:blip>
          <a:stretch>
            <a:fillRect/>
          </a:stretch>
        </p:blipFill>
        <p:spPr>
          <a:xfrm>
            <a:off x="6378183" y="2589456"/>
            <a:ext cx="1004524" cy="759853"/>
          </a:xfrm>
          <a:prstGeom prst="rect">
            <a:avLst/>
          </a:prstGeom>
        </p:spPr>
      </p:pic>
      <p:sp>
        <p:nvSpPr>
          <p:cNvPr id="5" name="CuadroTexto 8">
            <a:extLst>
              <a:ext uri="{FF2B5EF4-FFF2-40B4-BE49-F238E27FC236}">
                <a16:creationId xmlns:a16="http://schemas.microsoft.com/office/drawing/2014/main" id="{30D4A276-1A21-1558-D4A8-8B7889A5A87C}"/>
              </a:ext>
            </a:extLst>
          </p:cNvPr>
          <p:cNvSpPr txBox="1">
            <a:spLocks noChangeArrowheads="1"/>
          </p:cNvSpPr>
          <p:nvPr/>
        </p:nvSpPr>
        <p:spPr bwMode="auto">
          <a:xfrm>
            <a:off x="7271034" y="2633271"/>
            <a:ext cx="209674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sz="1300" b="1" u="none" strike="noStrike">
                <a:solidFill>
                  <a:srgbClr val="00B0F0"/>
                </a:solidFill>
                <a:latin typeface="Arial"/>
              </a:rPr>
              <a:t>0.11% </a:t>
            </a:r>
          </a:p>
          <a:p>
            <a:pPr algn="ctr" eaLnBrk="1" hangingPunct="1"/>
            <a:r>
              <a:rPr sz="1300" u="none" strike="noStrike">
                <a:solidFill>
                  <a:srgbClr val="00B0F0"/>
                </a:solidFill>
                <a:latin typeface="Arial"/>
              </a:rPr>
              <a:t>of Spain's</a:t>
            </a:r>
          </a:p>
          <a:p>
            <a:pPr algn="ctr" eaLnBrk="1" hangingPunct="1"/>
            <a:r>
              <a:rPr sz="1300" u="none" strike="noStrike">
                <a:solidFill>
                  <a:srgbClr val="00B0F0"/>
                </a:solidFill>
                <a:latin typeface="Arial"/>
              </a:rPr>
              <a:t>Tax Revenue</a:t>
            </a:r>
          </a:p>
        </p:txBody>
      </p:sp>
      <p:pic>
        <p:nvPicPr>
          <p:cNvPr id="7" name="Imagen 6" descr="Icono&#10;&#10;Descripción generada automáticamente">
            <a:extLst>
              <a:ext uri="{FF2B5EF4-FFF2-40B4-BE49-F238E27FC236}">
                <a16:creationId xmlns:a16="http://schemas.microsoft.com/office/drawing/2014/main" id="{A41653E6-45C8-1E8A-6EC2-D91AAE808DB3}"/>
              </a:ext>
            </a:extLst>
          </p:cNvPr>
          <p:cNvPicPr>
            <a:picLocks noChangeAspect="1"/>
          </p:cNvPicPr>
          <p:nvPr/>
        </p:nvPicPr>
        <p:blipFill>
          <a:blip r:embed="rId4">
            <a:alphaModFix amt="35000"/>
          </a:blip>
          <a:stretch>
            <a:fillRect/>
          </a:stretch>
        </p:blipFill>
        <p:spPr>
          <a:xfrm>
            <a:off x="6484645" y="3677220"/>
            <a:ext cx="898061" cy="805489"/>
          </a:xfrm>
          <a:prstGeom prst="rect">
            <a:avLst/>
          </a:prstGeom>
        </p:spPr>
      </p:pic>
      <p:sp>
        <p:nvSpPr>
          <p:cNvPr id="8" name="CuadroTexto 8">
            <a:extLst>
              <a:ext uri="{FF2B5EF4-FFF2-40B4-BE49-F238E27FC236}">
                <a16:creationId xmlns:a16="http://schemas.microsoft.com/office/drawing/2014/main" id="{675771B7-65CA-035C-8044-52C815F1DE6F}"/>
              </a:ext>
            </a:extLst>
          </p:cNvPr>
          <p:cNvSpPr txBox="1">
            <a:spLocks noChangeArrowheads="1"/>
          </p:cNvSpPr>
          <p:nvPr/>
        </p:nvSpPr>
        <p:spPr bwMode="auto">
          <a:xfrm>
            <a:off x="7361920" y="3749830"/>
            <a:ext cx="20355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sz="1300" u="none" strike="noStrike">
                <a:solidFill>
                  <a:srgbClr val="00B0F0"/>
                </a:solidFill>
                <a:latin typeface="Arial"/>
              </a:rPr>
              <a:t>0.02% </a:t>
            </a:r>
          </a:p>
          <a:p>
            <a:pPr algn="ctr" eaLnBrk="1" hangingPunct="1"/>
            <a:r>
              <a:rPr sz="1300" u="none" strike="noStrike">
                <a:solidFill>
                  <a:srgbClr val="00B0F0"/>
                </a:solidFill>
                <a:latin typeface="Arial"/>
              </a:rPr>
              <a:t>of Total Wage Earners in Spain</a:t>
            </a:r>
          </a:p>
        </p:txBody>
      </p:sp>
      <p:pic>
        <p:nvPicPr>
          <p:cNvPr id="9" name="Imagen 8" descr="Icono&#10;&#10;Descripción generada automáticamente">
            <a:extLst>
              <a:ext uri="{FF2B5EF4-FFF2-40B4-BE49-F238E27FC236}">
                <a16:creationId xmlns:a16="http://schemas.microsoft.com/office/drawing/2014/main" id="{34CC465D-97B3-E44A-404B-0372A1EFF7A0}"/>
              </a:ext>
            </a:extLst>
          </p:cNvPr>
          <p:cNvPicPr>
            <a:picLocks noChangeAspect="1"/>
          </p:cNvPicPr>
          <p:nvPr/>
        </p:nvPicPr>
        <p:blipFill>
          <a:blip r:embed="rId5">
            <a:alphaModFix amt="35000"/>
          </a:blip>
          <a:stretch>
            <a:fillRect/>
          </a:stretch>
        </p:blipFill>
        <p:spPr>
          <a:xfrm>
            <a:off x="6431415" y="4874140"/>
            <a:ext cx="1004522" cy="738665"/>
          </a:xfrm>
          <a:prstGeom prst="rect">
            <a:avLst/>
          </a:prstGeom>
        </p:spPr>
      </p:pic>
      <p:sp>
        <p:nvSpPr>
          <p:cNvPr id="10" name="CuadroTexto 8">
            <a:extLst>
              <a:ext uri="{FF2B5EF4-FFF2-40B4-BE49-F238E27FC236}">
                <a16:creationId xmlns:a16="http://schemas.microsoft.com/office/drawing/2014/main" id="{9A9B561F-E822-C156-CD2B-7D0E6F5B869B}"/>
              </a:ext>
            </a:extLst>
          </p:cNvPr>
          <p:cNvSpPr txBox="1">
            <a:spLocks noChangeArrowheads="1"/>
          </p:cNvSpPr>
          <p:nvPr/>
        </p:nvSpPr>
        <p:spPr bwMode="auto">
          <a:xfrm>
            <a:off x="7322837" y="4896767"/>
            <a:ext cx="211119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sz="1300" u="none" strike="noStrike">
                <a:solidFill>
                  <a:srgbClr val="00B0F0"/>
                </a:solidFill>
                <a:latin typeface="Arial"/>
              </a:rPr>
              <a:t>34.16% </a:t>
            </a:r>
          </a:p>
          <a:p>
            <a:pPr algn="ctr" eaLnBrk="1" hangingPunct="1"/>
            <a:r>
              <a:rPr sz="1300" u="none" strike="noStrike">
                <a:solidFill>
                  <a:srgbClr val="00B0F0"/>
                </a:solidFill>
                <a:latin typeface="Arial"/>
              </a:rPr>
              <a:t>Tax Contribution</a:t>
            </a:r>
          </a:p>
          <a:p>
            <a:pPr algn="ctr" eaLnBrk="1" hangingPunct="1"/>
            <a:r>
              <a:rPr sz="1300" u="none" strike="noStrike">
                <a:solidFill>
                  <a:srgbClr val="00B0F0"/>
                </a:solidFill>
                <a:latin typeface="Arial"/>
              </a:rPr>
              <a:t>as % of Turnover</a:t>
            </a:r>
          </a:p>
        </p:txBody>
      </p:sp>
      <p:sp>
        <p:nvSpPr>
          <p:cNvPr id="11" name="Subtítulo 2">
            <a:extLst>
              <a:ext uri="{FF2B5EF4-FFF2-40B4-BE49-F238E27FC236}">
                <a16:creationId xmlns:a16="http://schemas.microsoft.com/office/drawing/2014/main" id="{104FCDE8-BF5B-6B18-E48A-E1ABAF9206D3}"/>
              </a:ext>
            </a:extLst>
          </p:cNvPr>
          <p:cNvSpPr txBox="1"/>
          <p:nvPr/>
        </p:nvSpPr>
        <p:spPr bwMode="auto">
          <a:xfrm>
            <a:off x="791846" y="5928925"/>
            <a:ext cx="8203564" cy="406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lnSpc>
                <a:spcPct val="150000"/>
              </a:lnSpc>
            </a:pPr>
            <a:r>
              <a:rPr sz="1000" u="none" strike="noStrike">
                <a:solidFill>
                  <a:srgbClr val="00224C"/>
                </a:solidFill>
                <a:latin typeface="Arial"/>
              </a:rPr>
              <a:t>(*): Note: The comparisons expressed in percentages are compared to the INE and AEAT source for the years mentioned.</a:t>
            </a:r>
          </a:p>
        </p:txBody>
      </p:sp>
    </p:spTree>
    <p:extLst>
      <p:ext uri="{BB962C8B-B14F-4D97-AF65-F5344CB8AC3E}">
        <p14:creationId xmlns:p14="http://schemas.microsoft.com/office/powerpoint/2010/main" val="1264373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960120"/>
          </a:xfrm>
          <a:prstGeom prst="rect">
            <a:avLst/>
          </a:prstGeom>
          <a:noFill/>
          <a:ln>
            <a:noFill/>
          </a:ln>
        </p:spPr>
        <p:txBody>
          <a:bodyPr wrap="square" rtlCol="0">
            <a:spAutoFit/>
          </a:bodyPr>
          <a:lstStyle/>
          <a:p>
            <a:r>
              <a:rPr sz="2000" u="none" strike="noStrike">
                <a:solidFill>
                  <a:srgbClr val="00224C"/>
                </a:solidFill>
                <a:latin typeface="Arial"/>
              </a:rPr>
              <a:t>4. ENAIRE's Tax Payments (II/II)</a:t>
            </a:r>
          </a:p>
          <a:p>
            <a:pPr algn="l"/>
            <a:endParaRPr lang="es-ES" sz="2000">
              <a:solidFill>
                <a:srgbClr val="00224C"/>
              </a:solidFill>
              <a:latin typeface="Arial" panose="020B0604020202020204" pitchFamily="34" charset="0"/>
              <a:cs typeface="Arial" panose="020B0604020202020204" pitchFamily="34" charset="0"/>
            </a:endParaRPr>
          </a:p>
          <a:p>
            <a:pPr algn="l"/>
            <a:r>
              <a:rPr lang="es-ES" sz="170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6</a:t>
            </a:fld>
            <a:endParaRPr lang="es-ES"/>
          </a:p>
        </p:txBody>
      </p:sp>
      <p:sp>
        <p:nvSpPr>
          <p:cNvPr id="20" name="CuadroTexto 19">
            <a:extLst>
              <a:ext uri="{FF2B5EF4-FFF2-40B4-BE49-F238E27FC236}">
                <a16:creationId xmlns:a16="http://schemas.microsoft.com/office/drawing/2014/main" id="{416A5BE3-F2BE-4FF4-8E1D-BA75D1CF4584}"/>
              </a:ext>
            </a:extLst>
          </p:cNvPr>
          <p:cNvSpPr txBox="1"/>
          <p:nvPr/>
        </p:nvSpPr>
        <p:spPr>
          <a:xfrm>
            <a:off x="853567" y="961657"/>
            <a:ext cx="8233568" cy="289560"/>
          </a:xfrm>
          <a:prstGeom prst="rect">
            <a:avLst/>
          </a:prstGeom>
          <a:noFill/>
        </p:spPr>
        <p:txBody>
          <a:bodyPr wrap="square" rtlCol="0">
            <a:spAutoFit/>
          </a:bodyPr>
          <a:lstStyle/>
          <a:p>
            <a:pPr marL="285750" indent="-285750">
              <a:buFont typeface="Arial" panose="020B0604020202020204" pitchFamily="34" charset="0"/>
              <a:buChar char="•"/>
            </a:pPr>
            <a:r>
              <a:rPr sz="1300" b="1" u="none" strike="noStrike">
                <a:solidFill>
                  <a:srgbClr val="00B0F0"/>
                </a:solidFill>
                <a:latin typeface="Arial"/>
              </a:rPr>
              <a:t>€241.6 million has been paid in taxes incurred </a:t>
            </a:r>
            <a:r>
              <a:rPr sz="1300" u="none" strike="noStrike">
                <a:solidFill>
                  <a:srgbClr val="00224C"/>
                </a:solidFill>
                <a:latin typeface="Arial"/>
              </a:rPr>
              <a:t>(Average:€48.3 M/year)</a:t>
            </a:r>
          </a:p>
        </p:txBody>
      </p:sp>
      <p:graphicFrame>
        <p:nvGraphicFramePr>
          <p:cNvPr id="2" name="Gráfico 1">
            <a:extLst>
              <a:ext uri="{FF2B5EF4-FFF2-40B4-BE49-F238E27FC236}">
                <a16:creationId xmlns:a16="http://schemas.microsoft.com/office/drawing/2014/main" id="{C5A5D700-08AD-485C-6897-F4687D0404D9}"/>
              </a:ext>
            </a:extLst>
          </p:cNvPr>
          <p:cNvGraphicFramePr/>
          <p:nvPr>
            <p:extLst>
              <p:ext uri="{D42A27DB-BD31-4B8C-83A1-F6EECF244321}">
                <p14:modId xmlns:p14="http://schemas.microsoft.com/office/powerpoint/2010/main" val="4258408804"/>
              </p:ext>
            </p:extLst>
          </p:nvPr>
        </p:nvGraphicFramePr>
        <p:xfrm>
          <a:off x="1677458" y="937615"/>
          <a:ext cx="5789080" cy="266275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DDBCCD5F-58C6-496C-8FF8-35E335050295}"/>
              </a:ext>
            </a:extLst>
          </p:cNvPr>
          <p:cNvSpPr txBox="1"/>
          <p:nvPr/>
        </p:nvSpPr>
        <p:spPr>
          <a:xfrm>
            <a:off x="853567" y="3448198"/>
            <a:ext cx="7117087" cy="289560"/>
          </a:xfrm>
          <a:prstGeom prst="rect">
            <a:avLst/>
          </a:prstGeom>
          <a:noFill/>
        </p:spPr>
        <p:txBody>
          <a:bodyPr wrap="square">
            <a:spAutoFit/>
          </a:bodyPr>
          <a:lstStyle/>
          <a:p>
            <a:pPr marL="285750" indent="-285750">
              <a:buFont typeface="Arial" panose="020B0604020202020204" pitchFamily="34" charset="0"/>
              <a:buChar char="•"/>
            </a:pPr>
            <a:r>
              <a:rPr sz="1300" b="1" u="none" strike="noStrike">
                <a:solidFill>
                  <a:srgbClr val="00B0F0"/>
                </a:solidFill>
                <a:latin typeface="Arial"/>
              </a:rPr>
              <a:t>€943.5 M has been collected for the Tax Agency </a:t>
            </a:r>
            <a:r>
              <a:rPr sz="1300" u="none" strike="noStrike">
                <a:solidFill>
                  <a:srgbClr val="00224C"/>
                </a:solidFill>
                <a:latin typeface="Arial"/>
              </a:rPr>
              <a:t>(Average:€188.7 M/year)</a:t>
            </a:r>
            <a:endParaRPr lang="es-ES" sz="1300">
              <a:solidFill>
                <a:srgbClr val="00224C"/>
              </a:solidFill>
            </a:endParaRPr>
          </a:p>
        </p:txBody>
      </p:sp>
      <p:graphicFrame>
        <p:nvGraphicFramePr>
          <p:cNvPr id="4" name="Gráfico 3">
            <a:extLst>
              <a:ext uri="{FF2B5EF4-FFF2-40B4-BE49-F238E27FC236}">
                <a16:creationId xmlns:a16="http://schemas.microsoft.com/office/drawing/2014/main" id="{0F1BC882-65E1-7CFB-60F8-26C5B94F148D}"/>
              </a:ext>
            </a:extLst>
          </p:cNvPr>
          <p:cNvGraphicFramePr/>
          <p:nvPr>
            <p:extLst>
              <p:ext uri="{D42A27DB-BD31-4B8C-83A1-F6EECF244321}">
                <p14:modId xmlns:p14="http://schemas.microsoft.com/office/powerpoint/2010/main" val="2956689972"/>
              </p:ext>
            </p:extLst>
          </p:nvPr>
        </p:nvGraphicFramePr>
        <p:xfrm>
          <a:off x="2363323" y="3566251"/>
          <a:ext cx="4417349" cy="2463984"/>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ABDEAF21-D80F-34CC-B8F9-5C33948FB16A}"/>
              </a:ext>
            </a:extLst>
          </p:cNvPr>
          <p:cNvSpPr txBox="1"/>
          <p:nvPr/>
        </p:nvSpPr>
        <p:spPr>
          <a:xfrm>
            <a:off x="1248196" y="3821913"/>
            <a:ext cx="2380711" cy="553998"/>
          </a:xfrm>
          <a:prstGeom prst="rect">
            <a:avLst/>
          </a:prstGeom>
          <a:noFill/>
          <a:ln>
            <a:noFill/>
          </a:ln>
        </p:spPr>
        <p:txBody>
          <a:bodyPr wrap="square">
            <a:spAutoFit/>
          </a:bodyPr>
          <a:lstStyle/>
          <a:p>
            <a:pPr marL="165100" lvl="1"/>
            <a:r>
              <a:rPr sz="1000" b="1" u="none" strike="noStrike" dirty="0">
                <a:solidFill>
                  <a:srgbClr val="00224C"/>
                </a:solidFill>
                <a:latin typeface="Arial"/>
              </a:rPr>
              <a:t>Of VAT + IGIC Charged</a:t>
            </a:r>
            <a:r>
              <a:rPr sz="1000" u="none" strike="noStrike" dirty="0">
                <a:solidFill>
                  <a:srgbClr val="00224C"/>
                </a:solidFill>
                <a:latin typeface="Arial"/>
              </a:rPr>
              <a:t>:</a:t>
            </a:r>
            <a:r>
              <a:rPr lang="en-US" sz="1000" u="none" strike="noStrike" dirty="0">
                <a:solidFill>
                  <a:srgbClr val="00224C"/>
                </a:solidFill>
                <a:latin typeface="Arial"/>
              </a:rPr>
              <a:t> </a:t>
            </a:r>
            <a:r>
              <a:rPr sz="1000" b="1" u="none" strike="noStrike" dirty="0">
                <a:solidFill>
                  <a:srgbClr val="00B0F0"/>
                </a:solidFill>
                <a:latin typeface="Arial"/>
              </a:rPr>
              <a:t>Only 2% of the total annual turnover is taxable and not exempt</a:t>
            </a:r>
            <a:r>
              <a:rPr sz="1000" u="none" strike="noStrike" dirty="0">
                <a:solidFill>
                  <a:srgbClr val="00224C"/>
                </a:solidFill>
                <a:latin typeface="Arial"/>
              </a:rPr>
              <a:t>.(*)</a:t>
            </a:r>
          </a:p>
        </p:txBody>
      </p:sp>
      <p:sp>
        <p:nvSpPr>
          <p:cNvPr id="7" name="CuadroTexto 6">
            <a:extLst>
              <a:ext uri="{FF2B5EF4-FFF2-40B4-BE49-F238E27FC236}">
                <a16:creationId xmlns:a16="http://schemas.microsoft.com/office/drawing/2014/main" id="{0F834705-C62B-6ED8-522C-04F5435F55D4}"/>
              </a:ext>
            </a:extLst>
          </p:cNvPr>
          <p:cNvSpPr txBox="1"/>
          <p:nvPr/>
        </p:nvSpPr>
        <p:spPr>
          <a:xfrm>
            <a:off x="5515088" y="4963559"/>
            <a:ext cx="2380711" cy="701040"/>
          </a:xfrm>
          <a:prstGeom prst="rect">
            <a:avLst/>
          </a:prstGeom>
          <a:noFill/>
          <a:ln>
            <a:noFill/>
          </a:ln>
        </p:spPr>
        <p:txBody>
          <a:bodyPr wrap="square" rtlCol="0">
            <a:spAutoFit/>
          </a:bodyPr>
          <a:lstStyle/>
          <a:p>
            <a:pPr marL="165100" lvl="1"/>
            <a:r>
              <a:rPr sz="1000" b="1" u="none" strike="noStrike">
                <a:solidFill>
                  <a:srgbClr val="00B0F0"/>
                </a:solidFill>
                <a:latin typeface="Arial"/>
              </a:rPr>
              <a:t>The average </a:t>
            </a:r>
            <a:r>
              <a:rPr sz="1000" b="1" u="none" strike="noStrike">
                <a:solidFill>
                  <a:srgbClr val="00224C"/>
                </a:solidFill>
                <a:latin typeface="Arial"/>
              </a:rPr>
              <a:t>IRPF</a:t>
            </a:r>
            <a:r>
              <a:rPr sz="1000" b="1" u="none" strike="noStrike">
                <a:solidFill>
                  <a:srgbClr val="00B0F0"/>
                </a:solidFill>
                <a:latin typeface="Arial"/>
              </a:rPr>
              <a:t> withholding %</a:t>
            </a:r>
          </a:p>
          <a:p>
            <a:pPr marL="165100" lvl="1"/>
            <a:r>
              <a:rPr sz="1000" u="none" strike="noStrike">
                <a:solidFill>
                  <a:srgbClr val="00224C"/>
                </a:solidFill>
                <a:latin typeface="Arial"/>
              </a:rPr>
              <a:t>(Controller CBA + General CBA) </a:t>
            </a:r>
            <a:r>
              <a:rPr sz="1000" b="1" u="none" strike="noStrike">
                <a:solidFill>
                  <a:srgbClr val="00B0F0"/>
                </a:solidFill>
                <a:latin typeface="Arial"/>
              </a:rPr>
              <a:t>is 34.17%</a:t>
            </a:r>
            <a:endParaRPr lang="es-ES" altLang="es-ES" sz="2400" b="1">
              <a:solidFill>
                <a:srgbClr val="00B0F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B0246C3-CFDE-F655-0F05-D4E70687DD19}"/>
              </a:ext>
            </a:extLst>
          </p:cNvPr>
          <p:cNvSpPr txBox="1"/>
          <p:nvPr/>
        </p:nvSpPr>
        <p:spPr>
          <a:xfrm>
            <a:off x="642795" y="5907256"/>
            <a:ext cx="8655113" cy="396240"/>
          </a:xfrm>
          <a:prstGeom prst="rect">
            <a:avLst/>
          </a:prstGeom>
          <a:noFill/>
        </p:spPr>
        <p:txBody>
          <a:bodyPr wrap="square">
            <a:spAutoFit/>
          </a:bodyPr>
          <a:lstStyle/>
          <a:p>
            <a:pPr marL="165100" lvl="1" algn="just"/>
            <a:r>
              <a:rPr sz="1000" u="none" strike="noStrike" dirty="0">
                <a:solidFill>
                  <a:srgbClr val="00224C"/>
                </a:solidFill>
                <a:latin typeface="Arial"/>
              </a:rPr>
              <a:t>(*) The Air Navigation Services provided by airlines and permanent establishments in Spain that are primarily dedicated to international transport (&gt;50%) are exempt, and those provided to Foreign Airlines not based in Spain are not subject to tax</a:t>
            </a:r>
            <a:r>
              <a:rPr sz="1000" u="none" strike="noStrike" dirty="0">
                <a:solidFill>
                  <a:srgbClr val="991000"/>
                </a:solidFill>
                <a:latin typeface="Arial"/>
              </a:rPr>
              <a:t>.</a:t>
            </a:r>
          </a:p>
        </p:txBody>
      </p:sp>
    </p:spTree>
    <p:extLst>
      <p:ext uri="{BB962C8B-B14F-4D97-AF65-F5344CB8AC3E}">
        <p14:creationId xmlns:p14="http://schemas.microsoft.com/office/powerpoint/2010/main" val="42007756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477272" y="542049"/>
            <a:ext cx="7125779" cy="396240"/>
          </a:xfrm>
          <a:prstGeom prst="rect">
            <a:avLst/>
          </a:prstGeom>
          <a:noFill/>
          <a:ln>
            <a:noFill/>
          </a:ln>
        </p:spPr>
        <p:txBody>
          <a:bodyPr wrap="square" rtlCol="0">
            <a:spAutoFit/>
          </a:bodyPr>
          <a:lstStyle/>
          <a:p>
            <a:pPr algn="l"/>
            <a:r>
              <a:rPr sz="2000" u="none" strike="noStrike">
                <a:solidFill>
                  <a:srgbClr val="00224C"/>
                </a:solidFill>
                <a:latin typeface="Arial"/>
              </a:rPr>
              <a:t>9. Related operations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7</a:t>
            </a:fld>
            <a:endParaRPr lang="es-ES"/>
          </a:p>
        </p:txBody>
      </p:sp>
      <p:sp>
        <p:nvSpPr>
          <p:cNvPr id="10" name="Subtítulo 2">
            <a:extLst>
              <a:ext uri="{FF2B5EF4-FFF2-40B4-BE49-F238E27FC236}">
                <a16:creationId xmlns:a16="http://schemas.microsoft.com/office/drawing/2014/main" id="{22B9123D-09D8-4651-A832-6FB36FF4623A}"/>
              </a:ext>
            </a:extLst>
          </p:cNvPr>
          <p:cNvSpPr txBox="1"/>
          <p:nvPr/>
        </p:nvSpPr>
        <p:spPr>
          <a:xfrm>
            <a:off x="797280" y="903562"/>
            <a:ext cx="7707908" cy="257972"/>
          </a:xfrm>
          <a:prstGeom prst="rect">
            <a:avLst/>
          </a:prstGeom>
        </p:spPr>
        <p:txBody>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r>
              <a:rPr sz="1700" u="none" strike="noStrike">
                <a:solidFill>
                  <a:srgbClr val="00224C"/>
                </a:solidFill>
                <a:latin typeface="Arial"/>
              </a:rPr>
              <a:t>ENAIRE Related Companies and Price References</a:t>
            </a:r>
          </a:p>
        </p:txBody>
      </p:sp>
      <p:grpSp>
        <p:nvGrpSpPr>
          <p:cNvPr id="17" name="Grupo 16">
            <a:extLst>
              <a:ext uri="{FF2B5EF4-FFF2-40B4-BE49-F238E27FC236}">
                <a16:creationId xmlns:a16="http://schemas.microsoft.com/office/drawing/2014/main" id="{9195D371-161D-486A-9C0F-0349B9193BE6}"/>
              </a:ext>
            </a:extLst>
          </p:cNvPr>
          <p:cNvGrpSpPr/>
          <p:nvPr/>
        </p:nvGrpSpPr>
        <p:grpSpPr>
          <a:xfrm>
            <a:off x="4566272" y="6071869"/>
            <a:ext cx="2024327" cy="176806"/>
            <a:chOff x="2353898" y="5627123"/>
            <a:chExt cx="2024327" cy="176806"/>
          </a:xfrm>
        </p:grpSpPr>
        <p:sp>
          <p:nvSpPr>
            <p:cNvPr id="148" name="object 78">
              <a:extLst>
                <a:ext uri="{FF2B5EF4-FFF2-40B4-BE49-F238E27FC236}">
                  <a16:creationId xmlns:a16="http://schemas.microsoft.com/office/drawing/2014/main" id="{8B12F096-41B0-4D55-B7B7-4C855171896E}"/>
                </a:ext>
              </a:extLst>
            </p:cNvPr>
            <p:cNvSpPr/>
            <p:nvPr/>
          </p:nvSpPr>
          <p:spPr>
            <a:xfrm>
              <a:off x="3325866" y="5635310"/>
              <a:ext cx="83096" cy="83096"/>
            </a:xfrm>
            <a:custGeom>
              <a:avLst/>
              <a:gdLst/>
              <a:ahLst/>
              <a:cxnLst/>
              <a:rect l="l" t="t" r="r" b="b"/>
              <a:pathLst>
                <a:path w="83096" h="83096">
                  <a:moveTo>
                    <a:pt x="83096" y="83096"/>
                  </a:moveTo>
                  <a:lnTo>
                    <a:pt x="83096" y="0"/>
                  </a:lnTo>
                  <a:lnTo>
                    <a:pt x="0" y="0"/>
                  </a:lnTo>
                  <a:lnTo>
                    <a:pt x="0" y="83096"/>
                  </a:lnTo>
                  <a:lnTo>
                    <a:pt x="83096" y="83096"/>
                  </a:lnTo>
                  <a:close/>
                </a:path>
              </a:pathLst>
            </a:custGeom>
            <a:solidFill>
              <a:srgbClr val="00214B"/>
            </a:solidFill>
          </p:spPr>
          <p:txBody>
            <a:bodyPr wrap="square" lIns="0" tIns="0" rIns="0" bIns="0" rtlCol="0">
              <a:noAutofit/>
            </a:bodyPr>
            <a:lstStyle/>
            <a:p>
              <a:endParaRPr/>
            </a:p>
          </p:txBody>
        </p:sp>
        <p:sp>
          <p:nvSpPr>
            <p:cNvPr id="150" name="object 80">
              <a:extLst>
                <a:ext uri="{FF2B5EF4-FFF2-40B4-BE49-F238E27FC236}">
                  <a16:creationId xmlns:a16="http://schemas.microsoft.com/office/drawing/2014/main" id="{4B401FB6-CE68-4F01-A52B-2B7BEA3F2444}"/>
                </a:ext>
              </a:extLst>
            </p:cNvPr>
            <p:cNvSpPr/>
            <p:nvPr/>
          </p:nvSpPr>
          <p:spPr>
            <a:xfrm>
              <a:off x="2353898" y="5631615"/>
              <a:ext cx="84962" cy="84962"/>
            </a:xfrm>
            <a:custGeom>
              <a:avLst/>
              <a:gdLst/>
              <a:ahLst/>
              <a:cxnLst/>
              <a:rect l="l" t="t" r="r" b="b"/>
              <a:pathLst>
                <a:path w="84962" h="84962">
                  <a:moveTo>
                    <a:pt x="84962" y="84962"/>
                  </a:moveTo>
                  <a:lnTo>
                    <a:pt x="84962" y="0"/>
                  </a:lnTo>
                  <a:lnTo>
                    <a:pt x="0" y="0"/>
                  </a:lnTo>
                  <a:lnTo>
                    <a:pt x="0" y="84962"/>
                  </a:lnTo>
                  <a:lnTo>
                    <a:pt x="84962" y="84962"/>
                  </a:lnTo>
                  <a:close/>
                </a:path>
              </a:pathLst>
            </a:custGeom>
            <a:solidFill>
              <a:srgbClr val="009EDA"/>
            </a:solidFill>
          </p:spPr>
          <p:txBody>
            <a:bodyPr wrap="square" lIns="0" tIns="0" rIns="0" bIns="0" rtlCol="0">
              <a:noAutofit/>
            </a:bodyPr>
            <a:lstStyle/>
            <a:p>
              <a:endParaRPr/>
            </a:p>
          </p:txBody>
        </p:sp>
        <p:sp>
          <p:nvSpPr>
            <p:cNvPr id="151" name="object 10">
              <a:extLst>
                <a:ext uri="{FF2B5EF4-FFF2-40B4-BE49-F238E27FC236}">
                  <a16:creationId xmlns:a16="http://schemas.microsoft.com/office/drawing/2014/main" id="{C8A4CEAF-EC25-4664-8387-2742A4210657}"/>
                </a:ext>
              </a:extLst>
            </p:cNvPr>
            <p:cNvSpPr txBox="1"/>
            <p:nvPr/>
          </p:nvSpPr>
          <p:spPr>
            <a:xfrm>
              <a:off x="2456564" y="5627123"/>
              <a:ext cx="778578" cy="176806"/>
            </a:xfrm>
            <a:prstGeom prst="rect">
              <a:avLst/>
            </a:prstGeom>
          </p:spPr>
          <p:txBody>
            <a:bodyPr wrap="square" lIns="0" tIns="0" rIns="0" bIns="0" rtlCol="0">
              <a:noAutofit/>
            </a:bodyPr>
            <a:lstStyle/>
            <a:p>
              <a:pPr marL="12700">
                <a:lnSpc>
                  <a:spcPts val="880"/>
                </a:lnSpc>
                <a:spcBef>
                  <a:spcPts val="44"/>
                </a:spcBef>
              </a:pPr>
              <a:r>
                <a:rPr sz="900" u="none" strike="noStrike">
                  <a:solidFill>
                    <a:srgbClr val="89868A"/>
                  </a:solidFill>
                  <a:latin typeface="Arial"/>
                </a:rPr>
                <a:t>Direct management</a:t>
              </a:r>
              <a:endParaRPr sz="900">
                <a:latin typeface="Arial" panose="020B0604020202020204" pitchFamily="34" charset="0"/>
                <a:cs typeface="Arial" panose="020B0604020202020204" pitchFamily="34" charset="0"/>
              </a:endParaRPr>
            </a:p>
          </p:txBody>
        </p:sp>
        <p:sp>
          <p:nvSpPr>
            <p:cNvPr id="152" name="object 9">
              <a:extLst>
                <a:ext uri="{FF2B5EF4-FFF2-40B4-BE49-F238E27FC236}">
                  <a16:creationId xmlns:a16="http://schemas.microsoft.com/office/drawing/2014/main" id="{4D1BCE12-145C-4F7D-A674-F0CDF01A8A7E}"/>
                </a:ext>
              </a:extLst>
            </p:cNvPr>
            <p:cNvSpPr txBox="1"/>
            <p:nvPr/>
          </p:nvSpPr>
          <p:spPr>
            <a:xfrm>
              <a:off x="3425928" y="5627123"/>
              <a:ext cx="947952" cy="120130"/>
            </a:xfrm>
            <a:prstGeom prst="rect">
              <a:avLst/>
            </a:prstGeom>
          </p:spPr>
          <p:txBody>
            <a:bodyPr wrap="square" lIns="0" tIns="0" rIns="0" bIns="0" rtlCol="0">
              <a:noAutofit/>
            </a:bodyPr>
            <a:lstStyle/>
            <a:p>
              <a:pPr marL="12700">
                <a:lnSpc>
                  <a:spcPts val="880"/>
                </a:lnSpc>
                <a:spcBef>
                  <a:spcPts val="44"/>
                </a:spcBef>
              </a:pPr>
              <a:r>
                <a:rPr sz="900" u="none" strike="noStrike">
                  <a:solidFill>
                    <a:srgbClr val="89868A"/>
                  </a:solidFill>
                  <a:latin typeface="Arial"/>
                </a:rPr>
                <a:t>Indirect management</a:t>
              </a:r>
              <a:endParaRPr sz="900">
                <a:latin typeface="Arial" panose="020B0604020202020204" pitchFamily="34" charset="0"/>
                <a:cs typeface="Arial" panose="020B0604020202020204" pitchFamily="34" charset="0"/>
              </a:endParaRPr>
            </a:p>
          </p:txBody>
        </p:sp>
        <p:sp>
          <p:nvSpPr>
            <p:cNvPr id="154" name="object 6">
              <a:extLst>
                <a:ext uri="{FF2B5EF4-FFF2-40B4-BE49-F238E27FC236}">
                  <a16:creationId xmlns:a16="http://schemas.microsoft.com/office/drawing/2014/main" id="{7991B10B-C7BB-4203-8A77-E831BAA979C5}"/>
                </a:ext>
              </a:extLst>
            </p:cNvPr>
            <p:cNvSpPr txBox="1"/>
            <p:nvPr/>
          </p:nvSpPr>
          <p:spPr>
            <a:xfrm>
              <a:off x="4296679" y="5636085"/>
              <a:ext cx="81546" cy="81546"/>
            </a:xfrm>
            <a:prstGeom prst="rect">
              <a:avLst/>
            </a:prstGeom>
          </p:spPr>
          <p:txBody>
            <a:bodyPr wrap="square" lIns="0" tIns="0" rIns="0" bIns="0" rtlCol="0">
              <a:noAutofit/>
            </a:bodyPr>
            <a:lstStyle/>
            <a:p>
              <a:pPr marL="25400">
                <a:lnSpc>
                  <a:spcPts val="600"/>
                </a:lnSpc>
                <a:spcBef>
                  <a:spcPts val="42"/>
                </a:spcBef>
              </a:pPr>
              <a:endParaRPr sz="600"/>
            </a:p>
          </p:txBody>
        </p:sp>
        <p:sp>
          <p:nvSpPr>
            <p:cNvPr id="155" name="object 5">
              <a:extLst>
                <a:ext uri="{FF2B5EF4-FFF2-40B4-BE49-F238E27FC236}">
                  <a16:creationId xmlns:a16="http://schemas.microsoft.com/office/drawing/2014/main" id="{702C1088-4445-4908-9C3D-80D1827339B2}"/>
                </a:ext>
              </a:extLst>
            </p:cNvPr>
            <p:cNvSpPr txBox="1"/>
            <p:nvPr/>
          </p:nvSpPr>
          <p:spPr>
            <a:xfrm>
              <a:off x="3455406" y="5635310"/>
              <a:ext cx="83096" cy="83096"/>
            </a:xfrm>
            <a:prstGeom prst="rect">
              <a:avLst/>
            </a:prstGeom>
          </p:spPr>
          <p:txBody>
            <a:bodyPr wrap="square" lIns="0" tIns="0" rIns="0" bIns="0" rtlCol="0">
              <a:noAutofit/>
            </a:bodyPr>
            <a:lstStyle/>
            <a:p>
              <a:pPr marL="25400">
                <a:lnSpc>
                  <a:spcPts val="650"/>
                </a:lnSpc>
                <a:spcBef>
                  <a:spcPts val="4"/>
                </a:spcBef>
              </a:pPr>
              <a:endParaRPr sz="650"/>
            </a:p>
          </p:txBody>
        </p:sp>
        <p:sp>
          <p:nvSpPr>
            <p:cNvPr id="156" name="object 4">
              <a:extLst>
                <a:ext uri="{FF2B5EF4-FFF2-40B4-BE49-F238E27FC236}">
                  <a16:creationId xmlns:a16="http://schemas.microsoft.com/office/drawing/2014/main" id="{1C9006C3-2C0E-4EB0-AE7C-F74AFAFB23AF}"/>
                </a:ext>
              </a:extLst>
            </p:cNvPr>
            <p:cNvSpPr txBox="1"/>
            <p:nvPr/>
          </p:nvSpPr>
          <p:spPr>
            <a:xfrm>
              <a:off x="2668234" y="5631615"/>
              <a:ext cx="84962" cy="84962"/>
            </a:xfrm>
            <a:prstGeom prst="rect">
              <a:avLst/>
            </a:prstGeom>
          </p:spPr>
          <p:txBody>
            <a:bodyPr wrap="square" lIns="0" tIns="0" rIns="0" bIns="0" rtlCol="0">
              <a:noAutofit/>
            </a:bodyPr>
            <a:lstStyle/>
            <a:p>
              <a:pPr marL="25400">
                <a:lnSpc>
                  <a:spcPts val="650"/>
                </a:lnSpc>
                <a:spcBef>
                  <a:spcPts val="18"/>
                </a:spcBef>
              </a:pPr>
              <a:endParaRPr sz="650"/>
            </a:p>
          </p:txBody>
        </p:sp>
      </p:grpSp>
      <p:grpSp>
        <p:nvGrpSpPr>
          <p:cNvPr id="9" name="Grupo 8">
            <a:extLst>
              <a:ext uri="{FF2B5EF4-FFF2-40B4-BE49-F238E27FC236}">
                <a16:creationId xmlns:a16="http://schemas.microsoft.com/office/drawing/2014/main" id="{814BBA8B-D602-5976-9C5D-32018AE9615F}"/>
              </a:ext>
            </a:extLst>
          </p:cNvPr>
          <p:cNvGrpSpPr/>
          <p:nvPr/>
        </p:nvGrpSpPr>
        <p:grpSpPr>
          <a:xfrm>
            <a:off x="673433" y="1208209"/>
            <a:ext cx="6510912" cy="4737729"/>
            <a:chOff x="804288" y="1285113"/>
            <a:chExt cx="6329843" cy="4482814"/>
          </a:xfrm>
        </p:grpSpPr>
        <p:graphicFrame>
          <p:nvGraphicFramePr>
            <p:cNvPr id="12" name="Diagrama 11">
              <a:extLst>
                <a:ext uri="{FF2B5EF4-FFF2-40B4-BE49-F238E27FC236}">
                  <a16:creationId xmlns:a16="http://schemas.microsoft.com/office/drawing/2014/main" id="{035708DD-B30E-0C4B-B17C-DD1922834EF5}"/>
                </a:ext>
              </a:extLst>
            </p:cNvPr>
            <p:cNvGraphicFramePr/>
            <p:nvPr>
              <p:extLst>
                <p:ext uri="{D42A27DB-BD31-4B8C-83A1-F6EECF244321}">
                  <p14:modId xmlns:p14="http://schemas.microsoft.com/office/powerpoint/2010/main" val="3767405550"/>
                </p:ext>
              </p:extLst>
            </p:nvPr>
          </p:nvGraphicFramePr>
          <p:xfrm>
            <a:off x="804288" y="1285113"/>
            <a:ext cx="6329843" cy="448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descr="Imagen en blanco y negro&#10;&#10;Descripción generada automáticamente con confianza media">
              <a:extLst>
                <a:ext uri="{FF2B5EF4-FFF2-40B4-BE49-F238E27FC236}">
                  <a16:creationId xmlns:a16="http://schemas.microsoft.com/office/drawing/2014/main" id="{2B5726FF-BD14-078A-42D9-363B8AFB1F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032" y="1476482"/>
              <a:ext cx="538165" cy="264777"/>
            </a:xfrm>
            <a:prstGeom prst="rect">
              <a:avLst/>
            </a:prstGeom>
          </p:spPr>
        </p:pic>
        <p:sp>
          <p:nvSpPr>
            <p:cNvPr id="15" name="CuadroTexto 24">
              <a:extLst>
                <a:ext uri="{FF2B5EF4-FFF2-40B4-BE49-F238E27FC236}">
                  <a16:creationId xmlns:a16="http://schemas.microsoft.com/office/drawing/2014/main" id="{B9A2EC11-3302-54EC-3154-0E8900554A9C}"/>
                </a:ext>
              </a:extLst>
            </p:cNvPr>
            <p:cNvSpPr txBox="1"/>
            <p:nvPr/>
          </p:nvSpPr>
          <p:spPr>
            <a:xfrm>
              <a:off x="1072383" y="1715475"/>
              <a:ext cx="723560" cy="2163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 51%</a:t>
              </a:r>
            </a:p>
          </p:txBody>
        </p:sp>
        <p:pic>
          <p:nvPicPr>
            <p:cNvPr id="16" name="Imagen 15" descr="Marca Ineco | Ineco">
              <a:extLst>
                <a:ext uri="{FF2B5EF4-FFF2-40B4-BE49-F238E27FC236}">
                  <a16:creationId xmlns:a16="http://schemas.microsoft.com/office/drawing/2014/main" id="{EADFA38C-7D12-B22D-8171-B6956E8959F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25371" y="2161238"/>
              <a:ext cx="701698" cy="21362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69">
              <a:extLst>
                <a:ext uri="{FF2B5EF4-FFF2-40B4-BE49-F238E27FC236}">
                  <a16:creationId xmlns:a16="http://schemas.microsoft.com/office/drawing/2014/main" id="{87C594F1-7CD7-F366-3B92-C407850E2E61}"/>
                </a:ext>
              </a:extLst>
            </p:cNvPr>
            <p:cNvSpPr txBox="1"/>
            <p:nvPr/>
          </p:nvSpPr>
          <p:spPr>
            <a:xfrm>
              <a:off x="1383230" y="2358889"/>
              <a:ext cx="928732" cy="2163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45.85%</a:t>
              </a:r>
            </a:p>
          </p:txBody>
        </p:sp>
        <p:pic>
          <p:nvPicPr>
            <p:cNvPr id="19" name="Imagen 18" descr="Dibujo en blanco y negro&#10;&#10;Descripción generada automáticamente con confianza media">
              <a:extLst>
                <a:ext uri="{FF2B5EF4-FFF2-40B4-BE49-F238E27FC236}">
                  <a16:creationId xmlns:a16="http://schemas.microsoft.com/office/drawing/2014/main" id="{DAE70FFC-EB66-E522-A97C-F559561E2C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5641" y="2836095"/>
              <a:ext cx="708596" cy="109976"/>
            </a:xfrm>
            <a:prstGeom prst="rect">
              <a:avLst/>
            </a:prstGeom>
          </p:spPr>
        </p:pic>
        <p:pic>
          <p:nvPicPr>
            <p:cNvPr id="20" name="Imagen 19" descr="Logotipo&#10;&#10;Descripción generada automáticamente">
              <a:extLst>
                <a:ext uri="{FF2B5EF4-FFF2-40B4-BE49-F238E27FC236}">
                  <a16:creationId xmlns:a16="http://schemas.microsoft.com/office/drawing/2014/main" id="{C525916F-765B-973C-75CD-0BD3DD064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9792" y="3230900"/>
              <a:ext cx="972302" cy="583381"/>
            </a:xfrm>
            <a:prstGeom prst="rect">
              <a:avLst/>
            </a:prstGeom>
          </p:spPr>
        </p:pic>
        <p:sp>
          <p:nvSpPr>
            <p:cNvPr id="21" name="CuadroTexto 69">
              <a:extLst>
                <a:ext uri="{FF2B5EF4-FFF2-40B4-BE49-F238E27FC236}">
                  <a16:creationId xmlns:a16="http://schemas.microsoft.com/office/drawing/2014/main" id="{2A4FD3DC-DBFB-3C3F-0233-B26168C73233}"/>
                </a:ext>
              </a:extLst>
            </p:cNvPr>
            <p:cNvSpPr txBox="1"/>
            <p:nvPr/>
          </p:nvSpPr>
          <p:spPr>
            <a:xfrm>
              <a:off x="1625652" y="2961957"/>
              <a:ext cx="928732" cy="2163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50%</a:t>
              </a:r>
            </a:p>
          </p:txBody>
        </p:sp>
        <p:sp>
          <p:nvSpPr>
            <p:cNvPr id="22" name="CuadroTexto 69">
              <a:extLst>
                <a:ext uri="{FF2B5EF4-FFF2-40B4-BE49-F238E27FC236}">
                  <a16:creationId xmlns:a16="http://schemas.microsoft.com/office/drawing/2014/main" id="{4634D996-765E-2EB7-C67B-2CC85ADEA602}"/>
                </a:ext>
              </a:extLst>
            </p:cNvPr>
            <p:cNvSpPr txBox="1"/>
            <p:nvPr/>
          </p:nvSpPr>
          <p:spPr>
            <a:xfrm>
              <a:off x="1625651" y="3583448"/>
              <a:ext cx="928732" cy="2163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  66.66%</a:t>
              </a:r>
            </a:p>
          </p:txBody>
        </p:sp>
        <p:pic>
          <p:nvPicPr>
            <p:cNvPr id="23" name="Picture 6" descr="Aeropuerto Internacional de la Región de Murcia - Wikipedia, la  enciclopedia libre">
              <a:extLst>
                <a:ext uri="{FF2B5EF4-FFF2-40B4-BE49-F238E27FC236}">
                  <a16:creationId xmlns:a16="http://schemas.microsoft.com/office/drawing/2014/main" id="{1E7664DE-C3E2-B214-FAEF-4B990352AEC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309791" y="4583057"/>
              <a:ext cx="727343" cy="2638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ena Logo - GlobalRoom">
              <a:extLst>
                <a:ext uri="{FF2B5EF4-FFF2-40B4-BE49-F238E27FC236}">
                  <a16:creationId xmlns:a16="http://schemas.microsoft.com/office/drawing/2014/main" id="{D4699F06-20FA-57D3-3479-EA33543373FC}"/>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052802" y="5136532"/>
              <a:ext cx="373992" cy="364326"/>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336745D6-3BC5-F259-6F04-3AFB6BD354AE}"/>
                </a:ext>
              </a:extLst>
            </p:cNvPr>
            <p:cNvSpPr txBox="1"/>
            <p:nvPr/>
          </p:nvSpPr>
          <p:spPr>
            <a:xfrm>
              <a:off x="1103734" y="5336814"/>
              <a:ext cx="1023601" cy="230720"/>
            </a:xfrm>
            <a:prstGeom prst="rect">
              <a:avLst/>
            </a:prstGeom>
            <a:noFill/>
          </p:spPr>
          <p:txBody>
            <a:bodyPr wrap="square" rtlCol="0">
              <a:spAutoFit/>
            </a:bodyPr>
            <a:lstStyle/>
            <a:p>
              <a:r>
                <a:rPr sz="500" b="1" u="none" strike="noStrike">
                  <a:latin typeface="Arial"/>
                </a:rPr>
                <a:t>Aena Desarrollo </a:t>
              </a:r>
            </a:p>
            <a:p>
              <a:r>
                <a:rPr sz="500" b="1" u="none" strike="noStrike">
                  <a:latin typeface="Arial"/>
                </a:rPr>
                <a:t>Internacional ADI</a:t>
              </a:r>
            </a:p>
          </p:txBody>
        </p:sp>
        <p:sp>
          <p:nvSpPr>
            <p:cNvPr id="26" name="CuadroTexto 24">
              <a:extLst>
                <a:ext uri="{FF2B5EF4-FFF2-40B4-BE49-F238E27FC236}">
                  <a16:creationId xmlns:a16="http://schemas.microsoft.com/office/drawing/2014/main" id="{22D88641-1FC2-8616-89EB-C6E8170FEFE8}"/>
                </a:ext>
              </a:extLst>
            </p:cNvPr>
            <p:cNvSpPr txBox="1"/>
            <p:nvPr/>
          </p:nvSpPr>
          <p:spPr>
            <a:xfrm>
              <a:off x="1383230" y="4804613"/>
              <a:ext cx="660858" cy="2163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100%</a:t>
              </a:r>
            </a:p>
          </p:txBody>
        </p:sp>
        <p:sp>
          <p:nvSpPr>
            <p:cNvPr id="27" name="CuadroTexto 24">
              <a:extLst>
                <a:ext uri="{FF2B5EF4-FFF2-40B4-BE49-F238E27FC236}">
                  <a16:creationId xmlns:a16="http://schemas.microsoft.com/office/drawing/2014/main" id="{A99A1D63-EFD4-01BA-2FC2-6250EF644D21}"/>
                </a:ext>
              </a:extLst>
            </p:cNvPr>
            <p:cNvSpPr txBox="1"/>
            <p:nvPr/>
          </p:nvSpPr>
          <p:spPr>
            <a:xfrm>
              <a:off x="1052801" y="5467677"/>
              <a:ext cx="660858" cy="2163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100%</a:t>
              </a:r>
            </a:p>
          </p:txBody>
        </p:sp>
      </p:grpSp>
      <p:pic>
        <p:nvPicPr>
          <p:cNvPr id="28" name="Imagen 27" descr="Un dibujo de una cara feliz&#10;&#10;Descripción generada automáticamente con confianza baja">
            <a:extLst>
              <a:ext uri="{FF2B5EF4-FFF2-40B4-BE49-F238E27FC236}">
                <a16:creationId xmlns:a16="http://schemas.microsoft.com/office/drawing/2014/main" id="{C5AA2D74-302C-30D5-520F-DC1E2E53585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5357" y="4023923"/>
            <a:ext cx="490685" cy="157777"/>
          </a:xfrm>
          <a:prstGeom prst="rect">
            <a:avLst/>
          </a:prstGeom>
        </p:spPr>
      </p:pic>
      <p:sp>
        <p:nvSpPr>
          <p:cNvPr id="30" name="CuadroTexto 69">
            <a:extLst>
              <a:ext uri="{FF2B5EF4-FFF2-40B4-BE49-F238E27FC236}">
                <a16:creationId xmlns:a16="http://schemas.microsoft.com/office/drawing/2014/main" id="{5AD4B8E0-75C6-7E42-F07D-809D456EC923}"/>
              </a:ext>
            </a:extLst>
          </p:cNvPr>
          <p:cNvSpPr txBox="1"/>
          <p:nvPr/>
        </p:nvSpPr>
        <p:spPr>
          <a:xfrm>
            <a:off x="1518291" y="4195719"/>
            <a:ext cx="955299" cy="22860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sz="900" b="1" u="none" strike="noStrike">
                <a:solidFill>
                  <a:srgbClr val="595959"/>
                </a:solidFill>
                <a:latin typeface="Arial"/>
              </a:rPr>
              <a:t>  36%</a:t>
            </a:r>
          </a:p>
        </p:txBody>
      </p:sp>
      <p:sp>
        <p:nvSpPr>
          <p:cNvPr id="32" name="CuadroTexto 22">
            <a:extLst>
              <a:ext uri="{FF2B5EF4-FFF2-40B4-BE49-F238E27FC236}">
                <a16:creationId xmlns:a16="http://schemas.microsoft.com/office/drawing/2014/main" id="{437FACA1-9D08-3615-3199-1603932BA3E2}"/>
              </a:ext>
            </a:extLst>
          </p:cNvPr>
          <p:cNvSpPr txBox="1"/>
          <p:nvPr/>
        </p:nvSpPr>
        <p:spPr>
          <a:xfrm>
            <a:off x="2224234" y="4102809"/>
            <a:ext cx="3866849" cy="230832"/>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sz="900" u="none" strike="noStrike" dirty="0">
                <a:solidFill>
                  <a:srgbClr val="FFFFFF"/>
                </a:solidFill>
                <a:latin typeface="Arial"/>
              </a:rPr>
              <a:t>Consultancy services:                                           </a:t>
            </a:r>
            <a:r>
              <a:rPr lang="en-US" sz="900" u="none" strike="noStrike" dirty="0">
                <a:solidFill>
                  <a:srgbClr val="FFFFFF"/>
                </a:solidFill>
                <a:latin typeface="Arial"/>
              </a:rPr>
              <a:t>	            </a:t>
            </a:r>
            <a:r>
              <a:rPr sz="900" u="none" strike="noStrike" dirty="0">
                <a:solidFill>
                  <a:srgbClr val="FFFFFF"/>
                </a:solidFill>
                <a:latin typeface="Arial"/>
              </a:rPr>
              <a:t>€0.002 M</a:t>
            </a:r>
          </a:p>
        </p:txBody>
      </p:sp>
      <p:sp>
        <p:nvSpPr>
          <p:cNvPr id="35" name="CuadroTexto 34">
            <a:extLst>
              <a:ext uri="{FF2B5EF4-FFF2-40B4-BE49-F238E27FC236}">
                <a16:creationId xmlns:a16="http://schemas.microsoft.com/office/drawing/2014/main" id="{59E4C9FB-D167-3866-E9F8-1D303576A0CC}"/>
              </a:ext>
            </a:extLst>
          </p:cNvPr>
          <p:cNvSpPr txBox="1"/>
          <p:nvPr/>
        </p:nvSpPr>
        <p:spPr>
          <a:xfrm>
            <a:off x="7146111" y="1584640"/>
            <a:ext cx="1810694" cy="3285499"/>
          </a:xfrm>
          <a:prstGeom prst="rect">
            <a:avLst/>
          </a:prstGeom>
          <a:noFill/>
        </p:spPr>
        <p:txBody>
          <a:bodyPr wrap="square" rtlCol="0">
            <a:spAutoFit/>
          </a:bodyPr>
          <a:lstStyle/>
          <a:p>
            <a:pPr>
              <a:lnSpc>
                <a:spcPts val="2300"/>
              </a:lnSpc>
            </a:pPr>
            <a:r>
              <a:rPr sz="1300" b="1" u="none" strike="noStrike">
                <a:solidFill>
                  <a:srgbClr val="00224C"/>
                </a:solidFill>
                <a:latin typeface="Arial"/>
              </a:rPr>
              <a:t>Transactions between ENAIRE and its related companies, stake &gt; 25% </a:t>
            </a:r>
            <a:r>
              <a:rPr sz="1300" u="none" strike="noStrike">
                <a:solidFill>
                  <a:srgbClr val="00224C"/>
                </a:solidFill>
                <a:latin typeface="Arial"/>
              </a:rPr>
              <a:t>must be valued in the same way as comparable transactions with non-related parties</a:t>
            </a:r>
            <a:r>
              <a:rPr sz="1300" b="1" u="none" strike="noStrike">
                <a:solidFill>
                  <a:srgbClr val="00224C"/>
                </a:solidFill>
                <a:latin typeface="Arial"/>
              </a:rPr>
              <a:t>, at market prices.</a:t>
            </a:r>
            <a:endParaRPr lang="es-ES" sz="1300">
              <a:solidFill>
                <a:srgbClr val="0022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8615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sz="2000" u="none" strike="noStrike">
                <a:solidFill>
                  <a:srgbClr val="FFFFFF"/>
                </a:solidFill>
                <a:latin typeface="Arial"/>
              </a:rPr>
              <a:t>WHO WE ARE: State-Owned Company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55320"/>
          </a:xfrm>
          <a:prstGeom prst="rect">
            <a:avLst/>
          </a:prstGeom>
          <a:noFill/>
          <a:ln>
            <a:noFill/>
          </a:ln>
        </p:spPr>
        <p:txBody>
          <a:bodyPr wrap="square" rtlCol="0">
            <a:spAutoFit/>
          </a:bodyPr>
          <a:lstStyle/>
          <a:p>
            <a:pPr algn="l"/>
            <a:r>
              <a:rPr sz="2000" u="none" strike="noStrike">
                <a:solidFill>
                  <a:srgbClr val="00224C"/>
                </a:solidFill>
                <a:latin typeface="Arial"/>
              </a:rPr>
              <a:t>6. Research and Development (R&amp;D)</a:t>
            </a:r>
          </a:p>
          <a:p>
            <a:pPr algn="l"/>
            <a:r>
              <a:rPr lang="es-ES" sz="170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t>8</a:t>
            </a:fld>
            <a:endParaRPr lang="es-ES"/>
          </a:p>
        </p:txBody>
      </p:sp>
      <p:sp>
        <p:nvSpPr>
          <p:cNvPr id="5" name="Subtítulo 2">
            <a:extLst>
              <a:ext uri="{FF2B5EF4-FFF2-40B4-BE49-F238E27FC236}">
                <a16:creationId xmlns:a16="http://schemas.microsoft.com/office/drawing/2014/main" id="{00231A61-42FA-906A-CD13-4135BEB34D46}"/>
              </a:ext>
            </a:extLst>
          </p:cNvPr>
          <p:cNvSpPr txBox="1"/>
          <p:nvPr/>
        </p:nvSpPr>
        <p:spPr bwMode="auto">
          <a:xfrm>
            <a:off x="748610" y="1896478"/>
            <a:ext cx="3244511" cy="111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eaLnBrk="1" hangingPunct="1"/>
            <a:r>
              <a:rPr sz="1300" u="none" strike="noStrike">
                <a:solidFill>
                  <a:srgbClr val="00224C"/>
                </a:solidFill>
                <a:latin typeface="Arial"/>
              </a:rPr>
              <a:t>In recent years, ENAIRE has justified Project Expenses that benefit from the Tax Deduction </a:t>
            </a:r>
            <a:r>
              <a:rPr sz="1300" b="1" u="none" strike="noStrike">
                <a:solidFill>
                  <a:srgbClr val="00B0F0"/>
                </a:solidFill>
                <a:latin typeface="Arial"/>
              </a:rPr>
              <a:t>for R&amp;D</a:t>
            </a:r>
            <a:r>
              <a:rPr sz="1300" u="none" strike="noStrike">
                <a:solidFill>
                  <a:srgbClr val="00224C"/>
                </a:solidFill>
                <a:latin typeface="Arial"/>
              </a:rPr>
              <a:t> in the amount of </a:t>
            </a:r>
            <a:r>
              <a:rPr sz="1300" b="1" u="none" strike="noStrike">
                <a:solidFill>
                  <a:srgbClr val="00B0F0"/>
                </a:solidFill>
                <a:latin typeface="Arial"/>
              </a:rPr>
              <a:t>0.09% </a:t>
            </a:r>
            <a:r>
              <a:rPr sz="1300" u="none" strike="noStrike">
                <a:solidFill>
                  <a:srgbClr val="00224C"/>
                </a:solidFill>
                <a:latin typeface="Arial"/>
              </a:rPr>
              <a:t>(*) of </a:t>
            </a:r>
            <a:r>
              <a:rPr sz="1300" b="1" u="none" strike="noStrike">
                <a:solidFill>
                  <a:srgbClr val="00B0F0"/>
                </a:solidFill>
                <a:latin typeface="Arial"/>
              </a:rPr>
              <a:t>Total R&amp;D Spending in SPAIN</a:t>
            </a:r>
            <a:r>
              <a:rPr sz="1300" b="1" u="none" strike="noStrike">
                <a:solidFill>
                  <a:srgbClr val="009FDA"/>
                </a:solidFill>
                <a:latin typeface="Arial"/>
              </a:rPr>
              <a:t>:</a:t>
            </a:r>
            <a:endParaRPr lang="es-ES" altLang="es-ES" sz="1300" b="1">
              <a:solidFill>
                <a:srgbClr val="FF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C032E30-4854-7F26-30C6-7B194A16A26A}"/>
              </a:ext>
            </a:extLst>
          </p:cNvPr>
          <p:cNvGrpSpPr/>
          <p:nvPr/>
        </p:nvGrpSpPr>
        <p:grpSpPr>
          <a:xfrm>
            <a:off x="4533350" y="1962881"/>
            <a:ext cx="4641213" cy="3379690"/>
            <a:chOff x="1239561" y="2815799"/>
            <a:chExt cx="5894986" cy="3200315"/>
          </a:xfrm>
        </p:grpSpPr>
        <p:graphicFrame>
          <p:nvGraphicFramePr>
            <p:cNvPr id="7" name="Gráfico 6">
              <a:extLst>
                <a:ext uri="{FF2B5EF4-FFF2-40B4-BE49-F238E27FC236}">
                  <a16:creationId xmlns:a16="http://schemas.microsoft.com/office/drawing/2014/main" id="{8C14FEAA-0DC1-9568-7E47-EE8E4EE80998}"/>
                </a:ext>
              </a:extLst>
            </p:cNvPr>
            <p:cNvGraphicFramePr/>
            <p:nvPr>
              <p:extLst>
                <p:ext uri="{D42A27DB-BD31-4B8C-83A1-F6EECF244321}">
                  <p14:modId xmlns:p14="http://schemas.microsoft.com/office/powerpoint/2010/main" val="1079355227"/>
                </p:ext>
              </p:extLst>
            </p:nvPr>
          </p:nvGraphicFramePr>
          <p:xfrm>
            <a:off x="1239561" y="3024820"/>
            <a:ext cx="5894986" cy="299129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a:extLst>
                <a:ext uri="{FF2B5EF4-FFF2-40B4-BE49-F238E27FC236}">
                  <a16:creationId xmlns:a16="http://schemas.microsoft.com/office/drawing/2014/main" id="{F0C89295-8361-6B77-8EE9-79C2716EDBCA}"/>
                </a:ext>
              </a:extLst>
            </p:cNvPr>
            <p:cNvGrpSpPr/>
            <p:nvPr/>
          </p:nvGrpSpPr>
          <p:grpSpPr>
            <a:xfrm>
              <a:off x="1527714" y="2815799"/>
              <a:ext cx="1058566" cy="693425"/>
              <a:chOff x="4348128" y="3814018"/>
              <a:chExt cx="1058566" cy="693425"/>
            </a:xfrm>
          </p:grpSpPr>
          <p:sp>
            <p:nvSpPr>
              <p:cNvPr id="25" name="CuadroTexto 24">
                <a:extLst>
                  <a:ext uri="{FF2B5EF4-FFF2-40B4-BE49-F238E27FC236}">
                    <a16:creationId xmlns:a16="http://schemas.microsoft.com/office/drawing/2014/main" id="{DE9B4B1B-1A69-4FDB-4A31-1FCE0E9CE697}"/>
                  </a:ext>
                </a:extLst>
              </p:cNvPr>
              <p:cNvSpPr txBox="1"/>
              <p:nvPr/>
            </p:nvSpPr>
            <p:spPr>
              <a:xfrm>
                <a:off x="4348128" y="4288862"/>
                <a:ext cx="941609" cy="346347"/>
              </a:xfrm>
              <a:prstGeom prst="rect">
                <a:avLst/>
              </a:prstGeom>
              <a:noFill/>
            </p:spPr>
            <p:txBody>
              <a:bodyPr wrap="square" rtlCol="0">
                <a:spAutoFit/>
              </a:bodyPr>
              <a:lstStyle/>
              <a:p>
                <a:r>
                  <a:rPr sz="900" b="1" u="none" strike="noStrike">
                    <a:solidFill>
                      <a:srgbClr val="00224C"/>
                    </a:solidFill>
                    <a:latin typeface="Arial"/>
                  </a:rPr>
                  <a:t>€14.578M</a:t>
                </a:r>
              </a:p>
            </p:txBody>
          </p:sp>
          <p:sp>
            <p:nvSpPr>
              <p:cNvPr id="26" name="CuadroTexto 25">
                <a:extLst>
                  <a:ext uri="{FF2B5EF4-FFF2-40B4-BE49-F238E27FC236}">
                    <a16:creationId xmlns:a16="http://schemas.microsoft.com/office/drawing/2014/main" id="{01DB0FE3-0D8F-6BC0-8766-15D725545BB5}"/>
                  </a:ext>
                </a:extLst>
              </p:cNvPr>
              <p:cNvSpPr txBox="1"/>
              <p:nvPr/>
            </p:nvSpPr>
            <p:spPr>
              <a:xfrm>
                <a:off x="4370905" y="3814018"/>
                <a:ext cx="1035789" cy="216467"/>
              </a:xfrm>
              <a:prstGeom prst="rect">
                <a:avLst/>
              </a:prstGeom>
              <a:noFill/>
            </p:spPr>
            <p:txBody>
              <a:bodyPr wrap="square" rtlCol="0">
                <a:spAutoFit/>
              </a:bodyPr>
              <a:lstStyle/>
              <a:p>
                <a:r>
                  <a:rPr sz="900" b="1" u="none" strike="noStrike">
                    <a:solidFill>
                      <a:srgbClr val="00B050"/>
                    </a:solidFill>
                    <a:latin typeface="Arial"/>
                  </a:rPr>
                  <a:t> €1.802M</a:t>
                </a:r>
              </a:p>
            </p:txBody>
          </p:sp>
          <p:sp>
            <p:nvSpPr>
              <p:cNvPr id="32" name="Flecha: hacia abajo 31">
                <a:extLst>
                  <a:ext uri="{FF2B5EF4-FFF2-40B4-BE49-F238E27FC236}">
                    <a16:creationId xmlns:a16="http://schemas.microsoft.com/office/drawing/2014/main" id="{DA63E340-29CB-4F99-BDCD-EDB6196CDE75}"/>
                  </a:ext>
                </a:extLst>
              </p:cNvPr>
              <p:cNvSpPr/>
              <p:nvPr/>
            </p:nvSpPr>
            <p:spPr>
              <a:xfrm rot="10800000">
                <a:off x="4611067" y="4054311"/>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id="{737FAA1C-72BC-D3E5-58E6-6FA029669F16}"/>
                </a:ext>
              </a:extLst>
            </p:cNvPr>
            <p:cNvGrpSpPr/>
            <p:nvPr/>
          </p:nvGrpSpPr>
          <p:grpSpPr>
            <a:xfrm>
              <a:off x="2666715" y="2846249"/>
              <a:ext cx="972925" cy="644971"/>
              <a:chOff x="6138558" y="2705177"/>
              <a:chExt cx="972925" cy="644971"/>
            </a:xfrm>
          </p:grpSpPr>
          <p:sp>
            <p:nvSpPr>
              <p:cNvPr id="22" name="CuadroTexto 21">
                <a:extLst>
                  <a:ext uri="{FF2B5EF4-FFF2-40B4-BE49-F238E27FC236}">
                    <a16:creationId xmlns:a16="http://schemas.microsoft.com/office/drawing/2014/main" id="{ADB43CF5-C304-E516-7B1D-900F7944C23C}"/>
                  </a:ext>
                </a:extLst>
              </p:cNvPr>
              <p:cNvSpPr txBox="1"/>
              <p:nvPr/>
            </p:nvSpPr>
            <p:spPr>
              <a:xfrm>
                <a:off x="6138557" y="3131567"/>
                <a:ext cx="972925" cy="346347"/>
              </a:xfrm>
              <a:prstGeom prst="rect">
                <a:avLst/>
              </a:prstGeom>
              <a:noFill/>
            </p:spPr>
            <p:txBody>
              <a:bodyPr wrap="square" rtlCol="0">
                <a:spAutoFit/>
              </a:bodyPr>
              <a:lstStyle/>
              <a:p>
                <a:r>
                  <a:rPr sz="900" b="1" u="none" strike="noStrike">
                    <a:solidFill>
                      <a:srgbClr val="00224C"/>
                    </a:solidFill>
                    <a:latin typeface="Arial"/>
                  </a:rPr>
                  <a:t>€14.876M</a:t>
                </a:r>
              </a:p>
            </p:txBody>
          </p:sp>
          <p:sp>
            <p:nvSpPr>
              <p:cNvPr id="23" name="CuadroTexto 22">
                <a:extLst>
                  <a:ext uri="{FF2B5EF4-FFF2-40B4-BE49-F238E27FC236}">
                    <a16:creationId xmlns:a16="http://schemas.microsoft.com/office/drawing/2014/main" id="{EFCC2A54-34E0-0206-6173-0F4FB603752F}"/>
                  </a:ext>
                </a:extLst>
              </p:cNvPr>
              <p:cNvSpPr txBox="1"/>
              <p:nvPr/>
            </p:nvSpPr>
            <p:spPr>
              <a:xfrm>
                <a:off x="6154828" y="2705177"/>
                <a:ext cx="890051" cy="476228"/>
              </a:xfrm>
              <a:prstGeom prst="rect">
                <a:avLst/>
              </a:prstGeom>
              <a:noFill/>
            </p:spPr>
            <p:txBody>
              <a:bodyPr wrap="square" rtlCol="0">
                <a:spAutoFit/>
              </a:bodyPr>
              <a:lstStyle/>
              <a:p>
                <a:r>
                  <a:rPr sz="900" b="1" u="none" strike="noStrike">
                    <a:solidFill>
                      <a:srgbClr val="00B050"/>
                    </a:solidFill>
                    <a:latin typeface="Arial"/>
                  </a:rPr>
                  <a:t> €1.831M</a:t>
                </a:r>
              </a:p>
            </p:txBody>
          </p:sp>
          <p:sp>
            <p:nvSpPr>
              <p:cNvPr id="24" name="Flecha: hacia abajo 23">
                <a:extLst>
                  <a:ext uri="{FF2B5EF4-FFF2-40B4-BE49-F238E27FC236}">
                    <a16:creationId xmlns:a16="http://schemas.microsoft.com/office/drawing/2014/main" id="{E8118118-6A26-D58E-5689-E5B8956423DB}"/>
                  </a:ext>
                </a:extLst>
              </p:cNvPr>
              <p:cNvSpPr/>
              <p:nvPr/>
            </p:nvSpPr>
            <p:spPr>
              <a:xfrm rot="10800000">
                <a:off x="6356955" y="2928375"/>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0" name="Grupo 9">
              <a:extLst>
                <a:ext uri="{FF2B5EF4-FFF2-40B4-BE49-F238E27FC236}">
                  <a16:creationId xmlns:a16="http://schemas.microsoft.com/office/drawing/2014/main" id="{0F81B4D2-00E9-91B0-1C21-A5F49C5B7607}"/>
                </a:ext>
              </a:extLst>
            </p:cNvPr>
            <p:cNvGrpSpPr/>
            <p:nvPr/>
          </p:nvGrpSpPr>
          <p:grpSpPr>
            <a:xfrm>
              <a:off x="3748142" y="3029258"/>
              <a:ext cx="1054423" cy="630263"/>
              <a:chOff x="7150482" y="2812279"/>
              <a:chExt cx="1054423" cy="630263"/>
            </a:xfrm>
          </p:grpSpPr>
          <p:sp>
            <p:nvSpPr>
              <p:cNvPr id="19" name="CuadroTexto 18">
                <a:extLst>
                  <a:ext uri="{FF2B5EF4-FFF2-40B4-BE49-F238E27FC236}">
                    <a16:creationId xmlns:a16="http://schemas.microsoft.com/office/drawing/2014/main" id="{7FE745DA-E0F3-2171-0DEE-B587B552455E}"/>
                  </a:ext>
                </a:extLst>
              </p:cNvPr>
              <p:cNvSpPr txBox="1"/>
              <p:nvPr/>
            </p:nvSpPr>
            <p:spPr>
              <a:xfrm>
                <a:off x="7150481" y="3223961"/>
                <a:ext cx="1054423" cy="346347"/>
              </a:xfrm>
              <a:prstGeom prst="rect">
                <a:avLst/>
              </a:prstGeom>
              <a:noFill/>
            </p:spPr>
            <p:txBody>
              <a:bodyPr wrap="square" rtlCol="0">
                <a:spAutoFit/>
              </a:bodyPr>
              <a:lstStyle/>
              <a:p>
                <a:r>
                  <a:rPr sz="900" b="1" u="none" strike="noStrike">
                    <a:solidFill>
                      <a:srgbClr val="00224C"/>
                    </a:solidFill>
                    <a:latin typeface="Arial"/>
                  </a:rPr>
                  <a:t>€13.615 M</a:t>
                </a:r>
              </a:p>
            </p:txBody>
          </p:sp>
          <p:sp>
            <p:nvSpPr>
              <p:cNvPr id="20" name="CuadroTexto 19">
                <a:extLst>
                  <a:ext uri="{FF2B5EF4-FFF2-40B4-BE49-F238E27FC236}">
                    <a16:creationId xmlns:a16="http://schemas.microsoft.com/office/drawing/2014/main" id="{D7236427-C21C-F372-32EC-BE1E4DA62C43}"/>
                  </a:ext>
                </a:extLst>
              </p:cNvPr>
              <p:cNvSpPr txBox="1"/>
              <p:nvPr/>
            </p:nvSpPr>
            <p:spPr>
              <a:xfrm>
                <a:off x="7211240" y="2812279"/>
                <a:ext cx="890050" cy="476228"/>
              </a:xfrm>
              <a:prstGeom prst="rect">
                <a:avLst/>
              </a:prstGeom>
              <a:noFill/>
            </p:spPr>
            <p:txBody>
              <a:bodyPr wrap="square" rtlCol="0">
                <a:spAutoFit/>
              </a:bodyPr>
              <a:lstStyle/>
              <a:p>
                <a:r>
                  <a:rPr sz="900" b="1" u="none" strike="noStrike">
                    <a:solidFill>
                      <a:srgbClr val="00B050"/>
                    </a:solidFill>
                    <a:latin typeface="Arial"/>
                  </a:rPr>
                  <a:t> €2.051M</a:t>
                </a:r>
              </a:p>
            </p:txBody>
          </p:sp>
          <p:sp>
            <p:nvSpPr>
              <p:cNvPr id="21" name="Flecha: hacia abajo 20">
                <a:extLst>
                  <a:ext uri="{FF2B5EF4-FFF2-40B4-BE49-F238E27FC236}">
                    <a16:creationId xmlns:a16="http://schemas.microsoft.com/office/drawing/2014/main" id="{7EB0F8A3-172D-BDC6-0E07-B730CD39564B}"/>
                  </a:ext>
                </a:extLst>
              </p:cNvPr>
              <p:cNvSpPr/>
              <p:nvPr/>
            </p:nvSpPr>
            <p:spPr>
              <a:xfrm rot="10800000">
                <a:off x="7381909" y="3024531"/>
                <a:ext cx="387351"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1" name="Grupo 10">
              <a:extLst>
                <a:ext uri="{FF2B5EF4-FFF2-40B4-BE49-F238E27FC236}">
                  <a16:creationId xmlns:a16="http://schemas.microsoft.com/office/drawing/2014/main" id="{F3673043-ACB8-08E5-4542-9FC845F4697F}"/>
                </a:ext>
              </a:extLst>
            </p:cNvPr>
            <p:cNvGrpSpPr/>
            <p:nvPr/>
          </p:nvGrpSpPr>
          <p:grpSpPr>
            <a:xfrm>
              <a:off x="4909373" y="3149631"/>
              <a:ext cx="1056118" cy="718152"/>
              <a:chOff x="7120926" y="2668471"/>
              <a:chExt cx="1056118" cy="718152"/>
            </a:xfrm>
          </p:grpSpPr>
          <p:sp>
            <p:nvSpPr>
              <p:cNvPr id="16" name="CuadroTexto 15">
                <a:extLst>
                  <a:ext uri="{FF2B5EF4-FFF2-40B4-BE49-F238E27FC236}">
                    <a16:creationId xmlns:a16="http://schemas.microsoft.com/office/drawing/2014/main" id="{D9FD7EA4-6403-CE3D-4576-90A53A146D83}"/>
                  </a:ext>
                </a:extLst>
              </p:cNvPr>
              <p:cNvSpPr txBox="1"/>
              <p:nvPr/>
            </p:nvSpPr>
            <p:spPr>
              <a:xfrm>
                <a:off x="7122626" y="3168042"/>
                <a:ext cx="1054422" cy="346347"/>
              </a:xfrm>
              <a:prstGeom prst="rect">
                <a:avLst/>
              </a:prstGeom>
              <a:noFill/>
            </p:spPr>
            <p:txBody>
              <a:bodyPr wrap="square" rtlCol="0">
                <a:spAutoFit/>
              </a:bodyPr>
              <a:lstStyle/>
              <a:p>
                <a:r>
                  <a:rPr sz="900" b="1" u="none" strike="noStrike">
                    <a:solidFill>
                      <a:srgbClr val="00224C"/>
                    </a:solidFill>
                    <a:latin typeface="Arial"/>
                  </a:rPr>
                  <a:t>€12.066 M</a:t>
                </a:r>
              </a:p>
            </p:txBody>
          </p:sp>
          <p:sp>
            <p:nvSpPr>
              <p:cNvPr id="17" name="CuadroTexto 16">
                <a:extLst>
                  <a:ext uri="{FF2B5EF4-FFF2-40B4-BE49-F238E27FC236}">
                    <a16:creationId xmlns:a16="http://schemas.microsoft.com/office/drawing/2014/main" id="{EBBDAE0A-B909-DAA9-3FD0-559781BF7F61}"/>
                  </a:ext>
                </a:extLst>
              </p:cNvPr>
              <p:cNvSpPr txBox="1"/>
              <p:nvPr/>
            </p:nvSpPr>
            <p:spPr>
              <a:xfrm>
                <a:off x="7120927" y="2668471"/>
                <a:ext cx="890889" cy="346347"/>
              </a:xfrm>
              <a:prstGeom prst="rect">
                <a:avLst/>
              </a:prstGeom>
              <a:noFill/>
            </p:spPr>
            <p:txBody>
              <a:bodyPr wrap="square" rtlCol="0">
                <a:spAutoFit/>
              </a:bodyPr>
              <a:lstStyle/>
              <a:p>
                <a:r>
                  <a:rPr sz="900" b="1" u="none" strike="noStrike">
                    <a:solidFill>
                      <a:srgbClr val="00B050"/>
                    </a:solidFill>
                    <a:latin typeface="Arial"/>
                  </a:rPr>
                  <a:t> €1.890 M</a:t>
                </a:r>
              </a:p>
            </p:txBody>
          </p:sp>
          <p:sp>
            <p:nvSpPr>
              <p:cNvPr id="18" name="Flecha: hacia abajo 17">
                <a:extLst>
                  <a:ext uri="{FF2B5EF4-FFF2-40B4-BE49-F238E27FC236}">
                    <a16:creationId xmlns:a16="http://schemas.microsoft.com/office/drawing/2014/main" id="{0E752341-DD5A-9D05-2519-892E93CDA1FD}"/>
                  </a:ext>
                </a:extLst>
              </p:cNvPr>
              <p:cNvSpPr/>
              <p:nvPr/>
            </p:nvSpPr>
            <p:spPr>
              <a:xfrm rot="10800000">
                <a:off x="7369309" y="2888878"/>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2" name="Grupo 11">
              <a:extLst>
                <a:ext uri="{FF2B5EF4-FFF2-40B4-BE49-F238E27FC236}">
                  <a16:creationId xmlns:a16="http://schemas.microsoft.com/office/drawing/2014/main" id="{B01E6FA5-B7B3-ACAC-DA43-074A7679E253}"/>
                </a:ext>
              </a:extLst>
            </p:cNvPr>
            <p:cNvGrpSpPr/>
            <p:nvPr/>
          </p:nvGrpSpPr>
          <p:grpSpPr>
            <a:xfrm>
              <a:off x="5991233" y="2907037"/>
              <a:ext cx="1016983" cy="679755"/>
              <a:chOff x="7093497" y="2676665"/>
              <a:chExt cx="1016983" cy="679755"/>
            </a:xfrm>
          </p:grpSpPr>
          <p:sp>
            <p:nvSpPr>
              <p:cNvPr id="13" name="CuadroTexto 12">
                <a:extLst>
                  <a:ext uri="{FF2B5EF4-FFF2-40B4-BE49-F238E27FC236}">
                    <a16:creationId xmlns:a16="http://schemas.microsoft.com/office/drawing/2014/main" id="{C8E7E9E1-3941-D189-C6D9-496547A168E5}"/>
                  </a:ext>
                </a:extLst>
              </p:cNvPr>
              <p:cNvSpPr txBox="1"/>
              <p:nvPr/>
            </p:nvSpPr>
            <p:spPr>
              <a:xfrm>
                <a:off x="7137556" y="3137839"/>
                <a:ext cx="972926" cy="346347"/>
              </a:xfrm>
              <a:prstGeom prst="rect">
                <a:avLst/>
              </a:prstGeom>
              <a:noFill/>
            </p:spPr>
            <p:txBody>
              <a:bodyPr wrap="square" rtlCol="0">
                <a:spAutoFit/>
              </a:bodyPr>
              <a:lstStyle/>
              <a:p>
                <a:r>
                  <a:rPr sz="900" b="1" u="none" strike="noStrike">
                    <a:solidFill>
                      <a:srgbClr val="00224C"/>
                    </a:solidFill>
                    <a:latin typeface="Arial"/>
                  </a:rPr>
                  <a:t>€14.053 M</a:t>
                </a:r>
              </a:p>
            </p:txBody>
          </p:sp>
          <p:sp>
            <p:nvSpPr>
              <p:cNvPr id="14" name="CuadroTexto 13">
                <a:extLst>
                  <a:ext uri="{FF2B5EF4-FFF2-40B4-BE49-F238E27FC236}">
                    <a16:creationId xmlns:a16="http://schemas.microsoft.com/office/drawing/2014/main" id="{C17DDC23-7F86-3053-16F6-BD7DB883BD91}"/>
                  </a:ext>
                </a:extLst>
              </p:cNvPr>
              <p:cNvSpPr txBox="1"/>
              <p:nvPr/>
            </p:nvSpPr>
            <p:spPr>
              <a:xfrm>
                <a:off x="7093496" y="2676664"/>
                <a:ext cx="889950" cy="346347"/>
              </a:xfrm>
              <a:prstGeom prst="rect">
                <a:avLst/>
              </a:prstGeom>
              <a:noFill/>
            </p:spPr>
            <p:txBody>
              <a:bodyPr wrap="square" rtlCol="0">
                <a:spAutoFit/>
              </a:bodyPr>
              <a:lstStyle/>
              <a:p>
                <a:r>
                  <a:rPr sz="900" b="1" u="none" strike="noStrike">
                    <a:solidFill>
                      <a:srgbClr val="00B050"/>
                    </a:solidFill>
                    <a:latin typeface="Arial"/>
                  </a:rPr>
                  <a:t> €1.956 M</a:t>
                </a:r>
              </a:p>
            </p:txBody>
          </p:sp>
          <p:sp>
            <p:nvSpPr>
              <p:cNvPr id="15" name="Flecha: hacia abajo 14">
                <a:extLst>
                  <a:ext uri="{FF2B5EF4-FFF2-40B4-BE49-F238E27FC236}">
                    <a16:creationId xmlns:a16="http://schemas.microsoft.com/office/drawing/2014/main" id="{F43A6D6B-4C16-B968-FA10-93376D75A7AB}"/>
                  </a:ext>
                </a:extLst>
              </p:cNvPr>
              <p:cNvSpPr/>
              <p:nvPr/>
            </p:nvSpPr>
            <p:spPr>
              <a:xfrm rot="10800000">
                <a:off x="7369309" y="2888878"/>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sp>
        <p:nvSpPr>
          <p:cNvPr id="35" name="Subtítulo 2">
            <a:extLst>
              <a:ext uri="{FF2B5EF4-FFF2-40B4-BE49-F238E27FC236}">
                <a16:creationId xmlns:a16="http://schemas.microsoft.com/office/drawing/2014/main" id="{1408FA38-C300-AEBE-2902-81D4096DE571}"/>
              </a:ext>
            </a:extLst>
          </p:cNvPr>
          <p:cNvSpPr txBox="1"/>
          <p:nvPr/>
        </p:nvSpPr>
        <p:spPr bwMode="auto">
          <a:xfrm>
            <a:off x="4498754" y="5412069"/>
            <a:ext cx="4505758" cy="379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sz="1000" u="none" strike="noStrike" dirty="0">
                <a:solidFill>
                  <a:srgbClr val="00224C"/>
                </a:solidFill>
                <a:latin typeface="Arial"/>
              </a:rPr>
              <a:t>Note: The Tax Deduction Basis results from the difference between the Cost of the Activity and the </a:t>
            </a:r>
            <a:r>
              <a:rPr sz="1000" u="none" strike="noStrike" dirty="0" err="1">
                <a:solidFill>
                  <a:srgbClr val="00224C"/>
                </a:solidFill>
                <a:latin typeface="Arial"/>
              </a:rPr>
              <a:t>Subsidised</a:t>
            </a:r>
            <a:r>
              <a:rPr sz="1000" u="none" strike="noStrike" dirty="0">
                <a:solidFill>
                  <a:srgbClr val="00224C"/>
                </a:solidFill>
                <a:latin typeface="Arial"/>
              </a:rPr>
              <a:t> part thereof.</a:t>
            </a:r>
          </a:p>
          <a:p>
            <a:pPr eaLnBrk="1" hangingPunct="1"/>
            <a:r>
              <a:rPr sz="900" u="none" strike="noStrike" dirty="0">
                <a:solidFill>
                  <a:srgbClr val="A6A6A6"/>
                </a:solidFill>
                <a:latin typeface="Arial"/>
              </a:rPr>
              <a:t>. </a:t>
            </a:r>
          </a:p>
        </p:txBody>
      </p:sp>
      <p:sp>
        <p:nvSpPr>
          <p:cNvPr id="36" name="Subtítulo 2">
            <a:extLst>
              <a:ext uri="{FF2B5EF4-FFF2-40B4-BE49-F238E27FC236}">
                <a16:creationId xmlns:a16="http://schemas.microsoft.com/office/drawing/2014/main" id="{5D206785-7C69-911E-C7F2-183624542C42}"/>
              </a:ext>
            </a:extLst>
          </p:cNvPr>
          <p:cNvSpPr txBox="1"/>
          <p:nvPr/>
        </p:nvSpPr>
        <p:spPr bwMode="auto">
          <a:xfrm>
            <a:off x="687184" y="5778096"/>
            <a:ext cx="8387917" cy="406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lnSpc>
                <a:spcPct val="150000"/>
              </a:lnSpc>
            </a:pPr>
            <a:r>
              <a:rPr sz="1000" u="none" strike="noStrike">
                <a:solidFill>
                  <a:srgbClr val="00224C"/>
                </a:solidFill>
                <a:latin typeface="Arial"/>
              </a:rPr>
              <a:t>(*) Tax expense applied by ENAIRE between the annual cost of R&amp;D in Spain (Source: INE Website EPDATA.es "R&amp;D Spending in Spain").</a:t>
            </a:r>
          </a:p>
          <a:p>
            <a:pPr eaLnBrk="1" hangingPunct="1">
              <a:lnSpc>
                <a:spcPct val="150000"/>
              </a:lnSpc>
            </a:pPr>
            <a:r>
              <a:rPr sz="1000" u="none" strike="noStrike">
                <a:solidFill>
                  <a:srgbClr val="00224C"/>
                </a:solidFill>
                <a:latin typeface="Arial"/>
              </a:rPr>
              <a:t>(**) The INE data for 2022 have not been issued yet. </a:t>
            </a:r>
            <a:endParaRPr lang="es-ES" altLang="es-ES" sz="1000">
              <a:solidFill>
                <a:srgbClr val="00224C"/>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E581E995-520F-0119-38F0-096A711796E4}"/>
              </a:ext>
            </a:extLst>
          </p:cNvPr>
          <p:cNvSpPr txBox="1"/>
          <p:nvPr/>
        </p:nvSpPr>
        <p:spPr>
          <a:xfrm>
            <a:off x="619169" y="5109582"/>
            <a:ext cx="3504186" cy="487680"/>
          </a:xfrm>
          <a:prstGeom prst="rect">
            <a:avLst/>
          </a:prstGeom>
          <a:noFill/>
        </p:spPr>
        <p:txBody>
          <a:bodyPr wrap="square" rtlCol="0">
            <a:spAutoFit/>
          </a:bodyPr>
          <a:lstStyle/>
          <a:p>
            <a:r>
              <a:rPr sz="1300" u="none" strike="noStrike">
                <a:solidFill>
                  <a:srgbClr val="00224C"/>
                </a:solidFill>
                <a:latin typeface="Arial"/>
              </a:rPr>
              <a:t>In </a:t>
            </a:r>
            <a:r>
              <a:rPr sz="1300" b="1" u="none" strike="noStrike">
                <a:solidFill>
                  <a:srgbClr val="00B0F0"/>
                </a:solidFill>
                <a:latin typeface="Arial"/>
              </a:rPr>
              <a:t>2022 (**)</a:t>
            </a:r>
            <a:r>
              <a:rPr sz="1300" u="none" strike="noStrike">
                <a:solidFill>
                  <a:srgbClr val="00224C"/>
                </a:solidFill>
                <a:latin typeface="Arial"/>
              </a:rPr>
              <a:t>, ENAIRE's R&amp;D spending was </a:t>
            </a:r>
            <a:r>
              <a:rPr sz="1300" b="1" u="none" strike="noStrike">
                <a:solidFill>
                  <a:srgbClr val="00B0F0"/>
                </a:solidFill>
                <a:latin typeface="Arial"/>
              </a:rPr>
              <a:t>€16 M</a:t>
            </a:r>
            <a:r>
              <a:rPr sz="1300" u="none" strike="noStrike">
                <a:solidFill>
                  <a:srgbClr val="00B0F0"/>
                </a:solidFill>
                <a:latin typeface="Arial"/>
              </a:rPr>
              <a:t>.</a:t>
            </a:r>
          </a:p>
        </p:txBody>
      </p:sp>
      <p:graphicFrame>
        <p:nvGraphicFramePr>
          <p:cNvPr id="38" name="Tabla 38">
            <a:extLst>
              <a:ext uri="{FF2B5EF4-FFF2-40B4-BE49-F238E27FC236}">
                <a16:creationId xmlns:a16="http://schemas.microsoft.com/office/drawing/2014/main" id="{012B00D6-8931-600B-0368-84417C966387}"/>
              </a:ext>
            </a:extLst>
          </p:cNvPr>
          <p:cNvGraphicFramePr>
            <a:graphicFrameLocks noGrp="1"/>
          </p:cNvGraphicFramePr>
          <p:nvPr>
            <p:extLst>
              <p:ext uri="{D42A27DB-BD31-4B8C-83A1-F6EECF244321}">
                <p14:modId xmlns:p14="http://schemas.microsoft.com/office/powerpoint/2010/main" val="3838288645"/>
              </p:ext>
            </p:extLst>
          </p:nvPr>
        </p:nvGraphicFramePr>
        <p:xfrm>
          <a:off x="697118" y="2982258"/>
          <a:ext cx="3426237" cy="1898039"/>
        </p:xfrm>
        <a:graphic>
          <a:graphicData uri="http://schemas.openxmlformats.org/drawingml/2006/table">
            <a:tbl>
              <a:tblPr firstRow="1" bandRow="1">
                <a:tableStyleId>{74C1A8A3-306A-4EB7-A6B1-4F7E0EB9C5D6}</a:tableStyleId>
              </a:tblPr>
              <a:tblGrid>
                <a:gridCol w="479833">
                  <a:extLst>
                    <a:ext uri="{9D8B030D-6E8A-4147-A177-3AD203B41FA5}">
                      <a16:colId xmlns:a16="http://schemas.microsoft.com/office/drawing/2014/main" val="2561389531"/>
                    </a:ext>
                  </a:extLst>
                </a:gridCol>
                <a:gridCol w="823866">
                  <a:extLst>
                    <a:ext uri="{9D8B030D-6E8A-4147-A177-3AD203B41FA5}">
                      <a16:colId xmlns:a16="http://schemas.microsoft.com/office/drawing/2014/main" val="4084541619"/>
                    </a:ext>
                  </a:extLst>
                </a:gridCol>
                <a:gridCol w="1113576">
                  <a:extLst>
                    <a:ext uri="{9D8B030D-6E8A-4147-A177-3AD203B41FA5}">
                      <a16:colId xmlns:a16="http://schemas.microsoft.com/office/drawing/2014/main" val="415882260"/>
                    </a:ext>
                  </a:extLst>
                </a:gridCol>
                <a:gridCol w="1008962">
                  <a:extLst>
                    <a:ext uri="{9D8B030D-6E8A-4147-A177-3AD203B41FA5}">
                      <a16:colId xmlns:a16="http://schemas.microsoft.com/office/drawing/2014/main" val="3372815809"/>
                    </a:ext>
                  </a:extLst>
                </a:gridCol>
              </a:tblGrid>
              <a:tr h="717375">
                <a:tc>
                  <a:txBody>
                    <a:bodyPr/>
                    <a:lstStyle/>
                    <a:p>
                      <a:pPr algn="ctr"/>
                      <a:r>
                        <a:rPr sz="1000" u="none" strike="noStrike">
                          <a:latin typeface="Arial"/>
                        </a:rPr>
                        <a:t>Year</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tc>
                  <a:txBody>
                    <a:bodyPr/>
                    <a:lstStyle/>
                    <a:p>
                      <a:pPr algn="ctr"/>
                      <a:r>
                        <a:rPr sz="1000" u="none" strike="noStrike">
                          <a:latin typeface="Arial"/>
                        </a:rPr>
                        <a:t>Internal R&amp;D SPAIN</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tc>
                  <a:txBody>
                    <a:bodyPr/>
                    <a:lstStyle/>
                    <a:p>
                      <a:pPr algn="ctr"/>
                      <a:r>
                        <a:rPr sz="1000" u="none" strike="noStrike">
                          <a:latin typeface="Arial"/>
                        </a:rPr>
                        <a:t>ENAIRE R&amp;D </a:t>
                      </a:r>
                    </a:p>
                    <a:p>
                      <a:pPr algn="ctr"/>
                      <a:r>
                        <a:rPr sz="1000" u="none" strike="noStrike">
                          <a:latin typeface="Arial"/>
                        </a:rPr>
                        <a:t>Activity eligible for Corporate Tax deduction</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tc>
                  <a:txBody>
                    <a:bodyPr/>
                    <a:lstStyle/>
                    <a:p>
                      <a:pPr algn="ctr"/>
                      <a:r>
                        <a:rPr sz="1000" u="none" strike="noStrike">
                          <a:latin typeface="Arial"/>
                        </a:rPr>
                        <a:t>ENAIRE participation</a:t>
                      </a:r>
                      <a:endParaRPr lang="es-ES" sz="1000">
                        <a:ln>
                          <a:solidFill>
                            <a:srgbClr val="00224C"/>
                          </a:solidFill>
                        </a:ln>
                        <a:solidFill>
                          <a:srgbClr val="00224C"/>
                        </a:solidFill>
                        <a:latin typeface="Arial" panose="020B0604020202020204" pitchFamily="34" charset="0"/>
                        <a:cs typeface="Arial" panose="020B0604020202020204" pitchFamily="34" charset="0"/>
                      </a:endParaRP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extLst>
                  <a:ext uri="{0D108BD9-81ED-4DB2-BD59-A6C34878D82A}">
                    <a16:rowId xmlns:a16="http://schemas.microsoft.com/office/drawing/2014/main" val="330865995"/>
                  </a:ext>
                </a:extLst>
              </a:tr>
              <a:tr h="295166">
                <a:tc>
                  <a:txBody>
                    <a:bodyPr/>
                    <a:lstStyle/>
                    <a:p>
                      <a:pPr algn="ctr"/>
                      <a:r>
                        <a:rPr sz="1000" u="none" strike="noStrike">
                          <a:solidFill>
                            <a:srgbClr val="00224C"/>
                          </a:solidFill>
                          <a:latin typeface="Arial"/>
                        </a:rPr>
                        <a:t>2018</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14,945,692</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15,252</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0.10%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7129384"/>
                  </a:ext>
                </a:extLst>
              </a:tr>
              <a:tr h="295166">
                <a:tc>
                  <a:txBody>
                    <a:bodyPr/>
                    <a:lstStyle/>
                    <a:p>
                      <a:pPr algn="ctr"/>
                      <a:r>
                        <a:rPr sz="1000" u="none" strike="noStrike">
                          <a:solidFill>
                            <a:srgbClr val="00224C"/>
                          </a:solidFill>
                          <a:latin typeface="Arial"/>
                        </a:rPr>
                        <a:t>2019</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15,572,052</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16,117</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0.10%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3914865"/>
                  </a:ext>
                </a:extLst>
              </a:tr>
              <a:tr h="295166">
                <a:tc>
                  <a:txBody>
                    <a:bodyPr/>
                    <a:lstStyle/>
                    <a:p>
                      <a:pPr algn="ctr"/>
                      <a:r>
                        <a:rPr sz="1000" u="none" strike="noStrike">
                          <a:solidFill>
                            <a:srgbClr val="00224C"/>
                          </a:solidFill>
                          <a:latin typeface="Arial"/>
                        </a:rPr>
                        <a:t>2020</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15,786,133</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14,347</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0.09%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26102290"/>
                  </a:ext>
                </a:extLst>
              </a:tr>
              <a:tr h="295166">
                <a:tc>
                  <a:txBody>
                    <a:bodyPr/>
                    <a:lstStyle/>
                    <a:p>
                      <a:pPr algn="ctr"/>
                      <a:r>
                        <a:rPr sz="1000" u="none" strike="noStrike">
                          <a:solidFill>
                            <a:srgbClr val="00224C"/>
                          </a:solidFill>
                          <a:latin typeface="Arial"/>
                        </a:rPr>
                        <a:t>2021</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17,249,249</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14,708</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sz="1000" u="none" strike="noStrike">
                          <a:solidFill>
                            <a:srgbClr val="00224C"/>
                          </a:solidFill>
                          <a:latin typeface="Arial"/>
                        </a:rPr>
                        <a:t>0.09%</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02273125"/>
                  </a:ext>
                </a:extLst>
              </a:tr>
            </a:tbl>
          </a:graphicData>
        </a:graphic>
      </p:graphicFrame>
      <p:sp>
        <p:nvSpPr>
          <p:cNvPr id="39" name="CuadroTexto 38">
            <a:extLst>
              <a:ext uri="{FF2B5EF4-FFF2-40B4-BE49-F238E27FC236}">
                <a16:creationId xmlns:a16="http://schemas.microsoft.com/office/drawing/2014/main" id="{823D1B3E-D415-67C8-6EAD-DCAF1266C313}"/>
              </a:ext>
            </a:extLst>
          </p:cNvPr>
          <p:cNvSpPr txBox="1"/>
          <p:nvPr/>
        </p:nvSpPr>
        <p:spPr>
          <a:xfrm>
            <a:off x="6956783" y="5031843"/>
            <a:ext cx="1297368" cy="243840"/>
          </a:xfrm>
          <a:prstGeom prst="rect">
            <a:avLst/>
          </a:prstGeom>
          <a:noFill/>
        </p:spPr>
        <p:txBody>
          <a:bodyPr wrap="square">
            <a:spAutoFit/>
          </a:bodyPr>
          <a:lstStyle/>
          <a:p>
            <a:r>
              <a:rPr lang="es-ES" sz="1000" dirty="0">
                <a:solidFill>
                  <a:srgbClr val="00224C"/>
                </a:solidFill>
                <a:latin typeface="Arial" panose="020B0604020202020204" pitchFamily="34" charset="0"/>
                <a:cs typeface="Arial" panose="020B0604020202020204" pitchFamily="34" charset="0"/>
              </a:rPr>
              <a:t>■</a:t>
            </a:r>
            <a:r>
              <a:rPr sz="1000" u="none" strike="noStrike" dirty="0">
                <a:solidFill>
                  <a:srgbClr val="00224C"/>
                </a:solidFill>
                <a:latin typeface="Arial"/>
              </a:rPr>
              <a:t> BASE COSTS</a:t>
            </a:r>
          </a:p>
        </p:txBody>
      </p:sp>
      <p:sp>
        <p:nvSpPr>
          <p:cNvPr id="40" name="CuadroTexto 39">
            <a:extLst>
              <a:ext uri="{FF2B5EF4-FFF2-40B4-BE49-F238E27FC236}">
                <a16:creationId xmlns:a16="http://schemas.microsoft.com/office/drawing/2014/main" id="{80E19531-9C18-F297-BAE1-F43B4E8F1668}"/>
              </a:ext>
            </a:extLst>
          </p:cNvPr>
          <p:cNvSpPr txBox="1"/>
          <p:nvPr/>
        </p:nvSpPr>
        <p:spPr>
          <a:xfrm>
            <a:off x="7056781" y="1829914"/>
            <a:ext cx="2199676" cy="563880"/>
          </a:xfrm>
          <a:prstGeom prst="rect">
            <a:avLst/>
          </a:prstGeom>
          <a:noFill/>
        </p:spPr>
        <p:txBody>
          <a:bodyPr wrap="square" rtlCol="0">
            <a:spAutoFit/>
          </a:bodyPr>
          <a:lstStyle/>
          <a:p>
            <a:r>
              <a:rPr lang="es-ES" sz="1000">
                <a:solidFill>
                  <a:srgbClr val="00B050"/>
                </a:solidFill>
                <a:latin typeface="Arial" panose="020B0604020202020204" pitchFamily="34" charset="0"/>
                <a:cs typeface="Arial" panose="020B0604020202020204" pitchFamily="34" charset="0"/>
              </a:rPr>
              <a:t>■</a:t>
            </a:r>
            <a:r>
              <a:rPr sz="1000" u="none" strike="noStrike">
                <a:solidFill>
                  <a:srgbClr val="00B050"/>
                </a:solidFill>
                <a:latin typeface="Arial"/>
              </a:rPr>
              <a:t> RESULTING TAX DEDUCTION</a:t>
            </a:r>
          </a:p>
          <a:p>
            <a:endParaRPr lang="es-ES"/>
          </a:p>
        </p:txBody>
      </p:sp>
      <p:sp>
        <p:nvSpPr>
          <p:cNvPr id="42" name="CuadroTexto 41">
            <a:extLst>
              <a:ext uri="{FF2B5EF4-FFF2-40B4-BE49-F238E27FC236}">
                <a16:creationId xmlns:a16="http://schemas.microsoft.com/office/drawing/2014/main" id="{08C406C7-0D3B-7506-D554-3C2A48932290}"/>
              </a:ext>
            </a:extLst>
          </p:cNvPr>
          <p:cNvSpPr txBox="1"/>
          <p:nvPr/>
        </p:nvSpPr>
        <p:spPr>
          <a:xfrm>
            <a:off x="805758" y="995881"/>
            <a:ext cx="7685808" cy="701040"/>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sz="2000" b="1" u="none" strike="noStrike">
                <a:solidFill>
                  <a:srgbClr val="00B0F0"/>
                </a:solidFill>
                <a:latin typeface="Arial"/>
              </a:rPr>
              <a:t>ENAIRE establishes INNOVATION as a pillar of its Strategic Plan</a:t>
            </a:r>
          </a:p>
        </p:txBody>
      </p:sp>
    </p:spTree>
    <p:extLst>
      <p:ext uri="{BB962C8B-B14F-4D97-AF65-F5344CB8AC3E}">
        <p14:creationId xmlns:p14="http://schemas.microsoft.com/office/powerpoint/2010/main" val="15120424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4 unknown"/>
  <p:tag name="AS_RELEASE_DATE" val="2021.06.30"/>
  <p:tag name="AS_TITLE" val="Aspose.Slides for Java"/>
  <p:tag name="AS_VERSION" val="21.6"/>
</p:tagLst>
</file>

<file path=ppt/theme/theme1.xml><?xml version="1.0" encoding="utf-8"?>
<a:theme xmlns:a="http://schemas.openxmlformats.org/drawingml/2006/main" name="Plantilla_PPT_A4_Impresion">
  <a:themeElements>
    <a:clrScheme name="ENAIRE">
      <a:dk1>
        <a:sysClr val="windowText" lastClr="000000"/>
      </a:dk1>
      <a:lt1>
        <a:sysClr val="window" lastClr="FFFFFF"/>
      </a:lt1>
      <a:dk2>
        <a:srgbClr val="00184C"/>
      </a:dk2>
      <a:lt2>
        <a:srgbClr val="009FDA"/>
      </a:lt2>
      <a:accent1>
        <a:srgbClr val="FF4833"/>
      </a:accent1>
      <a:accent2>
        <a:srgbClr val="FFFF61"/>
      </a:accent2>
      <a:accent3>
        <a:srgbClr val="4BE77B"/>
      </a:accent3>
      <a:accent4>
        <a:srgbClr val="5AACFF"/>
      </a:accent4>
      <a:accent5>
        <a:srgbClr val="333E81"/>
      </a:accent5>
      <a:accent6>
        <a:srgbClr val="DBACED"/>
      </a:accent6>
      <a:hlink>
        <a:srgbClr val="009FDA"/>
      </a:hlink>
      <a:folHlink>
        <a:srgbClr val="009FDA"/>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8100">
          <a:solidFill>
            <a:srgbClr val="009FDA"/>
          </a:solidFill>
        </a:ln>
      </a:spPr>
      <a:bodyPr/>
      <a:lstStyle/>
      <a:style>
        <a:lnRef idx="1">
          <a:schemeClr val="dk1"/>
        </a:lnRef>
        <a:fillRef idx="0">
          <a:schemeClr val="dk1"/>
        </a:fillRef>
        <a:effectRef idx="0">
          <a:schemeClr val="dk1"/>
        </a:effectRef>
        <a:fontRef idx="minor">
          <a:schemeClr val="tx1"/>
        </a:fontRef>
      </a:style>
    </a:lnDef>
    <a:txDef>
      <a:spPr>
        <a:noFill/>
        <a:ln>
          <a:solidFill>
            <a:srgbClr val="00224C"/>
          </a:solidFill>
        </a:ln>
      </a:spPr>
      <a:bodyPr wrap="square" rtlCol="0">
        <a:spAutoFit/>
      </a:bodyPr>
      <a:lstStyle>
        <a:defPPr algn="l">
          <a:defRPr dirty="0" smtClean="0">
            <a:solidFill>
              <a:srgbClr val="FF0000"/>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NAIRE">
    <a:dk1>
      <a:sysClr val="windowText" lastClr="000000"/>
    </a:dk1>
    <a:lt1>
      <a:sysClr val="window" lastClr="FFFFFF"/>
    </a:lt1>
    <a:dk2>
      <a:srgbClr val="00184C"/>
    </a:dk2>
    <a:lt2>
      <a:srgbClr val="009FDA"/>
    </a:lt2>
    <a:accent1>
      <a:srgbClr val="FF4833"/>
    </a:accent1>
    <a:accent2>
      <a:srgbClr val="FFFF61"/>
    </a:accent2>
    <a:accent3>
      <a:srgbClr val="4BE77B"/>
    </a:accent3>
    <a:accent4>
      <a:srgbClr val="5AACFF"/>
    </a:accent4>
    <a:accent5>
      <a:srgbClr val="333E81"/>
    </a:accent5>
    <a:accent6>
      <a:srgbClr val="DBACED"/>
    </a:accent6>
    <a:hlink>
      <a:srgbClr val="009FDA"/>
    </a:hlink>
    <a:folHlink>
      <a:srgbClr val="009FDA"/>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B2609C96ECE814DB8BA3BCC7B586EC5" ma:contentTypeVersion="31" ma:contentTypeDescription="Crear nuevo documento." ma:contentTypeScope="" ma:versionID="5a2d4d6f22dd3756cff31e8ee46efc0d">
  <xsd:schema xmlns:xsd="http://www.w3.org/2001/XMLSchema" xmlns:xs="http://www.w3.org/2001/XMLSchema" xmlns:p="http://schemas.microsoft.com/office/2006/metadata/properties" xmlns:ns2="0128c745-affc-4e6f-b732-132637063335" xmlns:ns3="61320ac2-abae-4d51-9a29-ed4924445902" xmlns:ns4="0cd31712-c5c3-49d9-b9f2-d2a6833b09ce" targetNamespace="http://schemas.microsoft.com/office/2006/metadata/properties" ma:root="true" ma:fieldsID="aa6908767980bbc489a1d87f57f932bd" ns2:_="" ns3:_="" ns4:_="">
    <xsd:import namespace="0128c745-affc-4e6f-b732-132637063335"/>
    <xsd:import namespace="61320ac2-abae-4d51-9a29-ed4924445902"/>
    <xsd:import namespace="0cd31712-c5c3-49d9-b9f2-d2a6833b09ce"/>
    <xsd:element name="properties">
      <xsd:complexType>
        <xsd:sequence>
          <xsd:element name="documentManagement">
            <xsd:complexType>
              <xsd:all>
                <xsd:element ref="ns2:Descripci_x00f3_n"/>
                <xsd:element ref="ns3:Grupo"/>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c745-affc-4e6f-b732-132637063335" elementFormDefault="qualified">
    <xsd:import namespace="http://schemas.microsoft.com/office/2006/documentManagement/types"/>
    <xsd:import namespace="http://schemas.microsoft.com/office/infopath/2007/PartnerControls"/>
    <xsd:element name="Descripci_x00f3_n" ma:index="8" ma:displayName="Descripción" ma:description="Descripción del documento" ma:internalName="Descripci_x00f3_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320ac2-abae-4d51-9a29-ed4924445902" elementFormDefault="qualified">
    <xsd:import namespace="http://schemas.microsoft.com/office/2006/documentManagement/types"/>
    <xsd:import namespace="http://schemas.microsoft.com/office/infopath/2007/PartnerControls"/>
    <xsd:element name="Grupo" ma:index="9" ma:displayName="Grupo" ma:list="{3103e1ef-5dca-44ca-b137-0b8013ead3ae}" ma:internalName="Grupo"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cd31712-c5c3-49d9-b9f2-d2a6833b09ce"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ci_x00f3_n xmlns="0128c745-affc-4e6f-b732-132637063335">Presentación de PowerPoint</Descripci_x00f3_n>
    <Grupo xmlns="61320ac2-abae-4d51-9a29-ed4924445902">17</Grupo>
    <_dlc_DocId xmlns="0cd31712-c5c3-49d9-b9f2-d2a6833b09ce">DQRZ3ACTV26M-13-200</_dlc_DocId>
    <_dlc_DocIdUrl xmlns="0cd31712-c5c3-49d9-b9f2-d2a6833b09ce">
      <Url>http://internav.na.aena.es:8080/sitios/ServiciosEmpleado/InfGeneral/_layouts/DocIdRedir.aspx?ID=DQRZ3ACTV26M-13-200</Url>
      <Description>DQRZ3ACTV26M-13-200</Description>
    </_dlc_DocIdUrl>
  </documentManagement>
</p:properties>
</file>

<file path=customXml/itemProps1.xml><?xml version="1.0" encoding="utf-8"?>
<ds:datastoreItem xmlns:ds="http://schemas.openxmlformats.org/officeDocument/2006/customXml" ds:itemID="{29DE6923-4ADD-4388-A227-C2458378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c745-affc-4e6f-b732-132637063335"/>
    <ds:schemaRef ds:uri="61320ac2-abae-4d51-9a29-ed4924445902"/>
    <ds:schemaRef ds:uri="0cd31712-c5c3-49d9-b9f2-d2a6833b0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31A14E-1621-4F19-B42F-559C1341CACD}">
  <ds:schemaRefs>
    <ds:schemaRef ds:uri="http://schemas.microsoft.com/sharepoint/events"/>
  </ds:schemaRefs>
</ds:datastoreItem>
</file>

<file path=customXml/itemProps3.xml><?xml version="1.0" encoding="utf-8"?>
<ds:datastoreItem xmlns:ds="http://schemas.openxmlformats.org/officeDocument/2006/customXml" ds:itemID="{268ABAA1-DE63-4676-A618-9BE270634472}">
  <ds:schemaRefs>
    <ds:schemaRef ds:uri="http://schemas.microsoft.com/sharepoint/v3/contenttype/forms"/>
  </ds:schemaRefs>
</ds:datastoreItem>
</file>

<file path=customXml/itemProps4.xml><?xml version="1.0" encoding="utf-8"?>
<ds:datastoreItem xmlns:ds="http://schemas.openxmlformats.org/officeDocument/2006/customXml" ds:itemID="{2915BD80-298E-4E61-A351-57C9E7D50290}">
  <ds:schemaRef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www.w3.org/XML/1998/namespace"/>
    <ds:schemaRef ds:uri="0128c745-affc-4e6f-b732-132637063335"/>
    <ds:schemaRef ds:uri="http://purl.org/dc/terms/"/>
    <ds:schemaRef ds:uri="0cd31712-c5c3-49d9-b9f2-d2a6833b09ce"/>
    <ds:schemaRef ds:uri="61320ac2-abae-4d51-9a29-ed492444590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194</TotalTime>
  <Words>1324</Words>
  <Application>Microsoft Office PowerPoint</Application>
  <PresentationFormat>A4 (210 x 297 mm)</PresentationFormat>
  <Paragraphs>192</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ENAIRE Titillium Light</vt:lpstr>
      <vt:lpstr>ENAIRE Titillium Regular</vt:lpstr>
      <vt:lpstr>ENAIRE Titillium Semibold</vt:lpstr>
      <vt:lpstr>Wingdings</vt:lpstr>
      <vt:lpstr>Plantilla_PPT_A4_Impresion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dc:creator>
  <cp:lastModifiedBy>Mayoral Olivares, Raquel</cp:lastModifiedBy>
  <cp:revision>3056</cp:revision>
  <cp:lastPrinted>2022-03-07T07:34:59Z</cp:lastPrinted>
  <dcterms:created xsi:type="dcterms:W3CDTF">2014-07-18T09:42:36Z</dcterms:created>
  <dcterms:modified xsi:type="dcterms:W3CDTF">2024-01-12T10:35:11Z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f347a616-8f54-47f0-946f-5d0876afc6e9</vt:lpwstr>
  </property>
  <property fmtid="{D5CDD505-2E9C-101B-9397-08002B2CF9AE}" pid="3" name="ContentTypeId">
    <vt:lpwstr>0x0101003B2609C96ECE814DB8BA3BCC7B586EC5</vt:lpwstr>
  </property>
</Properties>
</file>