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17"/>
  </p:notesMasterIdLst>
  <p:handoutMasterIdLst>
    <p:handoutMasterId r:id="rId18"/>
  </p:handoutMasterIdLst>
  <p:sldIdLst>
    <p:sldId id="1467" r:id="rId6"/>
    <p:sldId id="1466" r:id="rId7"/>
    <p:sldId id="813" r:id="rId8"/>
    <p:sldId id="1468" r:id="rId9"/>
    <p:sldId id="1471" r:id="rId10"/>
    <p:sldId id="1476" r:id="rId11"/>
    <p:sldId id="1487" r:id="rId12"/>
    <p:sldId id="1482" r:id="rId13"/>
    <p:sldId id="1475" r:id="rId14"/>
    <p:sldId id="1478" r:id="rId15"/>
    <p:sldId id="1492" r:id="rId16"/>
  </p:sldIdLst>
  <p:sldSz cx="9906000" cy="6858000" type="A4"/>
  <p:notesSz cx="6797675" cy="9928225"/>
  <p:defaultTextStyle>
    <a:defPPr>
      <a:defRPr lang="es-E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6">
          <p15:clr>
            <a:srgbClr val="A4A3A4"/>
          </p15:clr>
        </p15:guide>
        <p15:guide id="2" orient="horz" pos="4178" userDrawn="1">
          <p15:clr>
            <a:srgbClr val="A4A3A4"/>
          </p15:clr>
        </p15:guide>
        <p15:guide id="3" orient="horz" pos="3906" userDrawn="1">
          <p15:clr>
            <a:srgbClr val="A4A3A4"/>
          </p15:clr>
        </p15:guide>
        <p15:guide id="4" pos="153">
          <p15:clr>
            <a:srgbClr val="A4A3A4"/>
          </p15:clr>
        </p15:guide>
        <p15:guide id="5" pos="609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er Somolinos, Enrique" initials="MSE" lastIdx="24" clrIdx="0"/>
  <p:cmAuthor id="1" name="Mansilla Rodriguez, Monica" initials="MRM" lastIdx="2" clrIdx="1">
    <p:extLst>
      <p:ext uri="{19B8F6BF-5375-455C-9EA6-DF929625EA0E}">
        <p15:presenceInfo xmlns:p15="http://schemas.microsoft.com/office/powerpoint/2012/main" userId="S-1-5-21-4115243902-1487815929-4185229153-5402" providerId="AD"/>
      </p:ext>
    </p:extLst>
  </p:cmAuthor>
  <p:cmAuthor id="2" name="Mansilla Rodriguez, Monica" initials="MRM [2]" lastIdx="1" clrIdx="2">
    <p:extLst>
      <p:ext uri="{19B8F6BF-5375-455C-9EA6-DF929625EA0E}">
        <p15:presenceInfo xmlns:p15="http://schemas.microsoft.com/office/powerpoint/2012/main" userId="S::mmrodriguez@enaire.es::532309f7-bf94-4f8c-82c7-e83e9e4a90eb" providerId="AD"/>
      </p:ext>
    </p:extLst>
  </p:cmAuthor>
  <p:cmAuthor id="3" name="Soler Matute, Concepcion" initials="SMC" lastIdx="46" clrIdx="3">
    <p:extLst>
      <p:ext uri="{19B8F6BF-5375-455C-9EA6-DF929625EA0E}">
        <p15:presenceInfo xmlns:p15="http://schemas.microsoft.com/office/powerpoint/2012/main" userId="S::csoler@enaire.es::84d99436-ed78-4ac6-a139-9b256be669d2" providerId="AD"/>
      </p:ext>
    </p:extLst>
  </p:cmAuthor>
  <p:cmAuthor id="4" name="Monica Mansilla" initials="MRM" lastIdx="2" clrIdx="4">
    <p:extLst>
      <p:ext uri="{19B8F6BF-5375-455C-9EA6-DF929625EA0E}">
        <p15:presenceInfo xmlns:p15="http://schemas.microsoft.com/office/powerpoint/2012/main" userId="Monica Mansilla" providerId="None"/>
      </p:ext>
    </p:extLst>
  </p:cmAuthor>
  <p:cmAuthor id="5" name="Matey Rodriguez, Nuria" initials="MRN" lastIdx="3" clrIdx="5">
    <p:extLst>
      <p:ext uri="{19B8F6BF-5375-455C-9EA6-DF929625EA0E}">
        <p15:presenceInfo xmlns:p15="http://schemas.microsoft.com/office/powerpoint/2012/main" userId="S::nmatey@enaire.es::774cd4f6-5336-4cbc-b440-3cad64ea9d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C"/>
    <a:srgbClr val="00B0F0"/>
    <a:srgbClr val="00244A"/>
    <a:srgbClr val="2E5C8A"/>
    <a:srgbClr val="8AB4DE"/>
    <a:srgbClr val="5A90C6"/>
    <a:srgbClr val="D9F5FF"/>
    <a:srgbClr val="A3E7FF"/>
    <a:srgbClr val="33CAFF"/>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11" autoAdjust="0"/>
    <p:restoredTop sz="96395" autoAdjust="0"/>
  </p:normalViewPr>
  <p:slideViewPr>
    <p:cSldViewPr snapToGrid="0" snapToObjects="1" showGuides="1">
      <p:cViewPr varScale="1">
        <p:scale>
          <a:sx n="114" d="100"/>
          <a:sy n="114" d="100"/>
        </p:scale>
        <p:origin x="1698" y="72"/>
      </p:cViewPr>
      <p:guideLst>
        <p:guide orient="horz" pos="1146"/>
        <p:guide orient="horz" pos="4178"/>
        <p:guide orient="horz" pos="3906"/>
        <p:guide pos="153"/>
        <p:guide pos="6095"/>
      </p:guideLst>
    </p:cSldViewPr>
  </p:slideViewPr>
  <p:outlineViewPr>
    <p:cViewPr>
      <p:scale>
        <a:sx n="33" d="100"/>
        <a:sy n="33" d="100"/>
      </p:scale>
      <p:origin x="0" y="976"/>
    </p:cViewPr>
  </p:outlineViewPr>
  <p:notesTextViewPr>
    <p:cViewPr>
      <p:scale>
        <a:sx n="100" d="100"/>
        <a:sy n="100" d="100"/>
      </p:scale>
      <p:origin x="0" y="0"/>
    </p:cViewPr>
  </p:notesTextViewPr>
  <p:sorterViewPr>
    <p:cViewPr>
      <p:scale>
        <a:sx n="66" d="100"/>
        <a:sy n="66" d="100"/>
      </p:scale>
      <p:origin x="0" y="4230"/>
    </p:cViewPr>
  </p:sorterViewPr>
  <p:notesViewPr>
    <p:cSldViewPr snapToGrid="0" snapToObjects="1">
      <p:cViewPr varScale="1">
        <p:scale>
          <a:sx n="74" d="100"/>
          <a:sy n="74" d="100"/>
        </p:scale>
        <p:origin x="3192"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 Pg. 7'!$A$2</c:f>
              <c:strCache>
                <c:ptCount val="1"/>
                <c:pt idx="0">
                  <c:v>en millones €:</c:v>
                </c:pt>
              </c:strCache>
            </c:strRef>
          </c:tx>
          <c:spPr>
            <a:solidFill>
              <a:srgbClr val="00244A"/>
            </a:solidFill>
            <a:ln>
              <a:solidFill>
                <a:srgbClr val="00224C"/>
              </a:solidFill>
            </a:ln>
            <a:effectLst/>
          </c:spPr>
          <c:invertIfNegative val="0"/>
          <c:dPt>
            <c:idx val="0"/>
            <c:invertIfNegative val="0"/>
            <c:bubble3D val="0"/>
            <c:spPr>
              <a:solidFill>
                <a:srgbClr val="00244A"/>
              </a:solidFill>
              <a:ln>
                <a:solidFill>
                  <a:srgbClr val="00224C"/>
                </a:solidFill>
              </a:ln>
              <a:effectLst/>
            </c:spPr>
            <c:extLst>
              <c:ext xmlns:c16="http://schemas.microsoft.com/office/drawing/2014/chart" uri="{C3380CC4-5D6E-409C-BE32-E72D297353CC}">
                <c16:uniqueId val="{00000002-9344-4367-954D-190842F5EC5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'Tabla Pg. 7'!$B$1:$F$1</c:f>
              <c:numCache>
                <c:formatCode>General</c:formatCode>
                <c:ptCount val="5"/>
                <c:pt idx="0">
                  <c:v>2018</c:v>
                </c:pt>
                <c:pt idx="1">
                  <c:v>2019</c:v>
                </c:pt>
                <c:pt idx="2">
                  <c:v>2020</c:v>
                </c:pt>
                <c:pt idx="3">
                  <c:v>2021</c:v>
                </c:pt>
                <c:pt idx="4">
                  <c:v>2022</c:v>
                </c:pt>
              </c:numCache>
            </c:numRef>
          </c:cat>
          <c:val>
            <c:numRef>
              <c:f>'Tabla Pg. 7'!$B$2:$F$2</c:f>
              <c:numCache>
                <c:formatCode>0.00</c:formatCode>
                <c:ptCount val="5"/>
                <c:pt idx="0">
                  <c:v>257.97422457003006</c:v>
                </c:pt>
                <c:pt idx="1">
                  <c:v>254.20386858389998</c:v>
                </c:pt>
                <c:pt idx="2">
                  <c:v>213.90950626</c:v>
                </c:pt>
                <c:pt idx="3">
                  <c:v>214.91575802999998</c:v>
                </c:pt>
                <c:pt idx="4">
                  <c:v>244.11448427000002</c:v>
                </c:pt>
              </c:numCache>
            </c:numRef>
          </c:val>
          <c:extLst>
            <c:ext xmlns:c16="http://schemas.microsoft.com/office/drawing/2014/chart" uri="{C3380CC4-5D6E-409C-BE32-E72D297353CC}">
              <c16:uniqueId val="{00000000-9344-4367-954D-190842F5EC52}"/>
            </c:ext>
          </c:extLst>
        </c:ser>
        <c:dLbls>
          <c:showLegendKey val="0"/>
          <c:showVal val="0"/>
          <c:showCatName val="0"/>
          <c:showSerName val="0"/>
          <c:showPercent val="0"/>
          <c:showBubbleSize val="0"/>
        </c:dLbls>
        <c:gapWidth val="219"/>
        <c:overlap val="-27"/>
        <c:axId val="523792856"/>
        <c:axId val="523799336"/>
      </c:barChart>
      <c:catAx>
        <c:axId val="52379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523799336"/>
        <c:crosses val="autoZero"/>
        <c:auto val="1"/>
        <c:lblAlgn val="ctr"/>
        <c:lblOffset val="100"/>
        <c:noMultiLvlLbl val="0"/>
      </c:catAx>
      <c:valAx>
        <c:axId val="523799336"/>
        <c:scaling>
          <c:orientation val="minMax"/>
        </c:scaling>
        <c:delete val="1"/>
        <c:axPos val="l"/>
        <c:majorGridlines>
          <c:spPr>
            <a:ln w="9525" cap="flat" cmpd="sng" algn="ctr">
              <a:solidFill>
                <a:schemeClr val="bg1"/>
              </a:solidFill>
              <a:round/>
            </a:ln>
            <a:effectLst/>
          </c:spPr>
        </c:majorGridlines>
        <c:numFmt formatCode="0.00" sourceLinked="1"/>
        <c:majorTickMark val="none"/>
        <c:minorTickMark val="none"/>
        <c:tickLblPos val="nextTo"/>
        <c:crossAx val="523792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ofPieChart>
        <c:ofPieType val="pie"/>
        <c:varyColors val="1"/>
        <c:ser>
          <c:idx val="0"/>
          <c:order val="0"/>
          <c:spPr>
            <a:ln w="88900"/>
          </c:spPr>
          <c:dPt>
            <c:idx val="0"/>
            <c:bubble3D val="0"/>
            <c:spPr>
              <a:solidFill>
                <a:srgbClr val="8AE9FF"/>
              </a:solidFill>
              <a:ln w="88900">
                <a:solidFill>
                  <a:schemeClr val="lt1"/>
                </a:solidFill>
              </a:ln>
              <a:effectLst/>
            </c:spPr>
            <c:extLst>
              <c:ext xmlns:c16="http://schemas.microsoft.com/office/drawing/2014/chart" uri="{C3380CC4-5D6E-409C-BE32-E72D297353CC}">
                <c16:uniqueId val="{00000001-4B4F-4CDC-B440-1A3E95164572}"/>
              </c:ext>
            </c:extLst>
          </c:dPt>
          <c:dPt>
            <c:idx val="1"/>
            <c:bubble3D val="0"/>
            <c:spPr>
              <a:solidFill>
                <a:srgbClr val="DEEEFF"/>
              </a:solidFill>
              <a:ln w="88900">
                <a:solidFill>
                  <a:schemeClr val="lt1"/>
                </a:solidFill>
              </a:ln>
              <a:effectLst/>
            </c:spPr>
            <c:extLst>
              <c:ext xmlns:c16="http://schemas.microsoft.com/office/drawing/2014/chart" uri="{C3380CC4-5D6E-409C-BE32-E72D297353CC}">
                <c16:uniqueId val="{00000003-4B4F-4CDC-B440-1A3E95164572}"/>
              </c:ext>
            </c:extLst>
          </c:dPt>
          <c:dPt>
            <c:idx val="2"/>
            <c:bubble3D val="0"/>
            <c:spPr>
              <a:solidFill>
                <a:srgbClr val="266BFF"/>
              </a:solidFill>
              <a:ln w="88900">
                <a:solidFill>
                  <a:schemeClr val="lt1"/>
                </a:solidFill>
              </a:ln>
              <a:effectLst/>
            </c:spPr>
            <c:extLst>
              <c:ext xmlns:c16="http://schemas.microsoft.com/office/drawing/2014/chart" uri="{C3380CC4-5D6E-409C-BE32-E72D297353CC}">
                <c16:uniqueId val="{00000005-4B4F-4CDC-B440-1A3E95164572}"/>
              </c:ext>
            </c:extLst>
          </c:dPt>
          <c:dPt>
            <c:idx val="3"/>
            <c:bubble3D val="0"/>
            <c:spPr>
              <a:solidFill>
                <a:srgbClr val="003AB9"/>
              </a:solidFill>
              <a:ln w="88900">
                <a:solidFill>
                  <a:schemeClr val="lt1"/>
                </a:solidFill>
              </a:ln>
              <a:effectLst/>
            </c:spPr>
            <c:extLst>
              <c:ext xmlns:c16="http://schemas.microsoft.com/office/drawing/2014/chart" uri="{C3380CC4-5D6E-409C-BE32-E72D297353CC}">
                <c16:uniqueId val="{00000007-4B4F-4CDC-B440-1A3E95164572}"/>
              </c:ext>
            </c:extLst>
          </c:dPt>
          <c:dPt>
            <c:idx val="4"/>
            <c:bubble3D val="0"/>
            <c:spPr>
              <a:solidFill>
                <a:srgbClr val="D4E1FF"/>
              </a:solidFill>
              <a:ln w="88900">
                <a:solidFill>
                  <a:schemeClr val="lt1"/>
                </a:solidFill>
              </a:ln>
              <a:effectLst/>
            </c:spPr>
            <c:extLst>
              <c:ext xmlns:c16="http://schemas.microsoft.com/office/drawing/2014/chart" uri="{C3380CC4-5D6E-409C-BE32-E72D297353CC}">
                <c16:uniqueId val="{00000009-4B4F-4CDC-B440-1A3E95164572}"/>
              </c:ext>
            </c:extLst>
          </c:dPt>
          <c:dPt>
            <c:idx val="5"/>
            <c:bubble3D val="0"/>
            <c:spPr>
              <a:solidFill>
                <a:srgbClr val="92B8FF"/>
              </a:solidFill>
              <a:ln w="88900">
                <a:solidFill>
                  <a:schemeClr val="lt1"/>
                </a:solidFill>
              </a:ln>
              <a:effectLst/>
            </c:spPr>
            <c:extLst>
              <c:ext xmlns:c16="http://schemas.microsoft.com/office/drawing/2014/chart" uri="{C3380CC4-5D6E-409C-BE32-E72D297353CC}">
                <c16:uniqueId val="{0000000B-4B4F-4CDC-B440-1A3E95164572}"/>
              </c:ext>
            </c:extLst>
          </c:dPt>
          <c:dPt>
            <c:idx val="6"/>
            <c:bubble3D val="0"/>
            <c:spPr>
              <a:solidFill>
                <a:srgbClr val="002677"/>
              </a:solidFill>
              <a:ln w="88900">
                <a:solidFill>
                  <a:schemeClr val="lt1"/>
                </a:solidFill>
              </a:ln>
              <a:effectLst/>
            </c:spPr>
            <c:extLst>
              <c:ext xmlns:c16="http://schemas.microsoft.com/office/drawing/2014/chart" uri="{C3380CC4-5D6E-409C-BE32-E72D297353CC}">
                <c16:uniqueId val="{0000000D-4B4F-4CDC-B440-1A3E95164572}"/>
              </c:ext>
            </c:extLst>
          </c:dPt>
          <c:dLbls>
            <c:dLbl>
              <c:idx val="0"/>
              <c:layout>
                <c:manualLayout>
                  <c:x val="-0.11824970461627754"/>
                  <c:y val="-0.19843523144048381"/>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IMP. </a:t>
                    </a:r>
                    <a:r>
                      <a:rPr lang="en-US" sz="800" b="1" baseline="0" dirty="0" err="1">
                        <a:solidFill>
                          <a:schemeClr val="tx1"/>
                        </a:solidFill>
                        <a:latin typeface="Arial" panose="020B0604020202020204" pitchFamily="34" charset="0"/>
                        <a:cs typeface="Arial" panose="020B0604020202020204" pitchFamily="34" charset="0"/>
                      </a:rPr>
                      <a:t>Sociedades</a:t>
                    </a:r>
                    <a:endParaRPr lang="en-US" sz="800" b="1" baseline="0" dirty="0">
                      <a:solidFill>
                        <a:schemeClr val="tx1"/>
                      </a:solidFill>
                      <a:latin typeface="Arial" panose="020B0604020202020204" pitchFamily="34" charset="0"/>
                      <a:cs typeface="Arial" panose="020B0604020202020204" pitchFamily="34" charset="0"/>
                    </a:endParaRPr>
                  </a:p>
                  <a:p>
                    <a:r>
                      <a:rPr lang="en-US" sz="800" b="1" baseline="0" dirty="0">
                        <a:solidFill>
                          <a:schemeClr val="tx1"/>
                        </a:solidFill>
                        <a:latin typeface="Arial" panose="020B0604020202020204" pitchFamily="34" charset="0"/>
                        <a:cs typeface="Arial" panose="020B0604020202020204" pitchFamily="34" charset="0"/>
                      </a:rPr>
                      <a:t> 23,34%</a:t>
                    </a:r>
                  </a:p>
                  <a:p>
                    <a:r>
                      <a:rPr lang="en-US" sz="800" b="1" baseline="0" dirty="0">
                        <a:solidFill>
                          <a:schemeClr val="tx1"/>
                        </a:solidFill>
                        <a:latin typeface="Arial" panose="020B0604020202020204" pitchFamily="34" charset="0"/>
                        <a:cs typeface="Arial" panose="020B0604020202020204" pitchFamily="34" charset="0"/>
                      </a:rPr>
                      <a:t>56,4 M€</a:t>
                    </a:r>
                  </a:p>
                </c:rich>
              </c:tx>
              <c:dLblPos val="bestFit"/>
              <c:showLegendKey val="0"/>
              <c:showVal val="1"/>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4B4F-4CDC-B440-1A3E95164572}"/>
                </c:ext>
              </c:extLst>
            </c:dLbl>
            <c:dLbl>
              <c:idx val="1"/>
              <c:layout>
                <c:manualLayout>
                  <c:x val="0.14183648718632197"/>
                  <c:y val="0.20366345641057818"/>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fld id="{EC0B5080-F09F-45B3-91B4-92584AC27A44}" type="CATEGORYNAME">
                      <a:rPr lang="it-IT" sz="800" b="1">
                        <a:solidFill>
                          <a:srgbClr val="00224C"/>
                        </a:solidFill>
                        <a:latin typeface="Arial" panose="020B0604020202020204" pitchFamily="34" charset="0"/>
                        <a:cs typeface="Arial" panose="020B0604020202020204" pitchFamily="34" charset="0"/>
                      </a:rPr>
                      <a:pPr>
                        <a:defRPr sz="800">
                          <a:solidFill>
                            <a:srgbClr val="00224C"/>
                          </a:solidFill>
                          <a:latin typeface="Arial" panose="020B0604020202020204" pitchFamily="34" charset="0"/>
                          <a:cs typeface="Arial" panose="020B0604020202020204" pitchFamily="34" charset="0"/>
                        </a:defRPr>
                      </a:pPr>
                      <a:t>[NOMBRE DE CATEGORÍA]</a:t>
                    </a:fld>
                    <a:endParaRPr lang="it-IT" sz="800" b="1" dirty="0">
                      <a:solidFill>
                        <a:srgbClr val="00224C"/>
                      </a:solidFill>
                      <a:latin typeface="Arial" panose="020B0604020202020204" pitchFamily="34" charset="0"/>
                      <a:cs typeface="Arial" panose="020B0604020202020204" pitchFamily="34" charset="0"/>
                    </a:endParaRPr>
                  </a:p>
                  <a:p>
                    <a:pPr>
                      <a:defRPr sz="800">
                        <a:solidFill>
                          <a:srgbClr val="00224C"/>
                        </a:solidFill>
                        <a:latin typeface="Arial" panose="020B0604020202020204" pitchFamily="34" charset="0"/>
                        <a:cs typeface="Arial" panose="020B0604020202020204" pitchFamily="34" charset="0"/>
                      </a:defRPr>
                    </a:pPr>
                    <a:r>
                      <a:rPr lang="it-IT" sz="800" b="1" baseline="0" dirty="0">
                        <a:solidFill>
                          <a:srgbClr val="00224C"/>
                        </a:solidFill>
                        <a:latin typeface="Arial" panose="020B0604020202020204" pitchFamily="34" charset="0"/>
                        <a:cs typeface="Arial" panose="020B0604020202020204" pitchFamily="34" charset="0"/>
                      </a:rPr>
                      <a:t>68,66%</a:t>
                    </a:r>
                  </a:p>
                  <a:p>
                    <a:pPr>
                      <a:defRPr sz="800">
                        <a:solidFill>
                          <a:srgbClr val="00224C"/>
                        </a:solidFill>
                        <a:latin typeface="Arial" panose="020B0604020202020204" pitchFamily="34" charset="0"/>
                        <a:cs typeface="Arial" panose="020B0604020202020204" pitchFamily="34" charset="0"/>
                      </a:defRPr>
                    </a:pPr>
                    <a:r>
                      <a:rPr lang="it-IT" sz="800" b="1" baseline="0" dirty="0">
                        <a:solidFill>
                          <a:srgbClr val="00224C"/>
                        </a:solidFill>
                        <a:latin typeface="Arial" panose="020B0604020202020204" pitchFamily="34" charset="0"/>
                        <a:cs typeface="Arial" panose="020B0604020202020204" pitchFamily="34" charset="0"/>
                      </a:rPr>
                      <a:t>165,9 M€</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3913532262763958"/>
                      <c:h val="0.19107569721115536"/>
                    </c:manualLayout>
                  </c15:layout>
                  <c15:dlblFieldTable/>
                  <c15:showDataLabelsRange val="0"/>
                </c:ext>
                <c:ext xmlns:c16="http://schemas.microsoft.com/office/drawing/2014/chart" uri="{C3380CC4-5D6E-409C-BE32-E72D297353CC}">
                  <c16:uniqueId val="{00000003-4B4F-4CDC-B440-1A3E95164572}"/>
                </c:ext>
              </c:extLst>
            </c:dLbl>
            <c:dLbl>
              <c:idx val="2"/>
              <c:layout>
                <c:manualLayout>
                  <c:x val="4.9516503485873406E-3"/>
                  <c:y val="-1.0104936310397052E-2"/>
                </c:manualLayout>
              </c:layout>
              <c:tx>
                <c:rich>
                  <a:bodyPr/>
                  <a:lstStyle/>
                  <a:p>
                    <a:fld id="{DEA888D4-2B28-4167-8124-B977488E9AA0}" type="CATEGORYNAME">
                      <a:rPr lang="en-US" sz="800" b="1">
                        <a:solidFill>
                          <a:schemeClr val="tx1"/>
                        </a:solidFill>
                        <a:latin typeface="Arial" panose="020B0604020202020204" pitchFamily="34" charset="0"/>
                        <a:cs typeface="Arial" panose="020B0604020202020204" pitchFamily="34" charset="0"/>
                      </a:rPr>
                      <a:pPr/>
                      <a:t>[NOMBRE DE CATEGORÍA]</a:t>
                    </a:fld>
                    <a:endParaRPr lang="en-US" sz="800" b="1" baseline="0">
                      <a:solidFill>
                        <a:schemeClr val="tx1"/>
                      </a:solidFill>
                      <a:latin typeface="Arial" panose="020B0604020202020204" pitchFamily="34" charset="0"/>
                      <a:cs typeface="Arial" panose="020B0604020202020204" pitchFamily="34" charset="0"/>
                    </a:endParaRPr>
                  </a:p>
                  <a:p>
                    <a:r>
                      <a:rPr lang="en-US" sz="800" b="1" baseline="0">
                        <a:solidFill>
                          <a:schemeClr val="tx1"/>
                        </a:solidFill>
                        <a:latin typeface="Arial" panose="020B0604020202020204" pitchFamily="34" charset="0"/>
                        <a:cs typeface="Arial" panose="020B0604020202020204" pitchFamily="34" charset="0"/>
                      </a:rPr>
                      <a:t>17,56%</a:t>
                    </a:r>
                  </a:p>
                  <a:p>
                    <a:r>
                      <a:rPr lang="en-US" sz="800" b="1" baseline="0">
                        <a:solidFill>
                          <a:schemeClr val="tx1"/>
                        </a:solidFill>
                        <a:latin typeface="Arial" panose="020B0604020202020204" pitchFamily="34" charset="0"/>
                        <a:cs typeface="Arial" panose="020B0604020202020204" pitchFamily="34" charset="0"/>
                      </a:rPr>
                      <a:t>3,4 M€</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B4F-4CDC-B440-1A3E95164572}"/>
                </c:ext>
              </c:extLst>
            </c:dLbl>
            <c:dLbl>
              <c:idx val="3"/>
              <c:tx>
                <c:rich>
                  <a:bodyPr/>
                  <a:lstStyle/>
                  <a:p>
                    <a:fld id="{6F562904-3F43-4EAD-BFEE-06DBAD4DA7F6}" type="CATEGORYNAME">
                      <a:rPr lang="en-US" sz="800" b="1">
                        <a:solidFill>
                          <a:schemeClr val="tx1"/>
                        </a:solidFill>
                        <a:latin typeface="Arial" panose="020B0604020202020204" pitchFamily="34" charset="0"/>
                        <a:cs typeface="Arial" panose="020B0604020202020204" pitchFamily="34" charset="0"/>
                      </a:rPr>
                      <a:pPr/>
                      <a:t>[NOMBRE DE CATEGORÍA]</a:t>
                    </a:fld>
                    <a:endParaRPr lang="en-US" sz="800" b="1" dirty="0">
                      <a:solidFill>
                        <a:schemeClr val="tx1"/>
                      </a:solidFill>
                      <a:latin typeface="Arial" panose="020B0604020202020204" pitchFamily="34" charset="0"/>
                      <a:cs typeface="Arial" panose="020B0604020202020204" pitchFamily="34" charset="0"/>
                    </a:endParaRPr>
                  </a:p>
                  <a:p>
                    <a:r>
                      <a:rPr lang="en-US" sz="800" b="1" baseline="0" dirty="0">
                        <a:solidFill>
                          <a:schemeClr val="tx1"/>
                        </a:solidFill>
                        <a:latin typeface="Arial" panose="020B0604020202020204" pitchFamily="34" charset="0"/>
                        <a:cs typeface="Arial" panose="020B0604020202020204" pitchFamily="34" charset="0"/>
                      </a:rPr>
                      <a:t>4,92%</a:t>
                    </a:r>
                  </a:p>
                  <a:p>
                    <a:r>
                      <a:rPr lang="en-US" sz="800" b="1" baseline="0" dirty="0">
                        <a:solidFill>
                          <a:schemeClr val="tx1"/>
                        </a:solidFill>
                        <a:latin typeface="Arial" panose="020B0604020202020204" pitchFamily="34" charset="0"/>
                        <a:cs typeface="Arial" panose="020B0604020202020204" pitchFamily="34" charset="0"/>
                      </a:rPr>
                      <a:t> </a:t>
                    </a:r>
                    <a:fld id="{33B5925D-A4F2-404F-95DD-5BADABA175F7}" type="VALUE">
                      <a:rPr lang="en-US" sz="800" b="1" baseline="0">
                        <a:solidFill>
                          <a:schemeClr val="tx1"/>
                        </a:solidFill>
                        <a:latin typeface="Arial" panose="020B0604020202020204" pitchFamily="34" charset="0"/>
                        <a:cs typeface="Arial" panose="020B0604020202020204" pitchFamily="34" charset="0"/>
                      </a:rPr>
                      <a:pPr/>
                      <a:t>[VALOR]</a:t>
                    </a:fld>
                    <a:r>
                      <a:rPr lang="en-US" sz="800" b="1" baseline="0" dirty="0">
                        <a:solidFill>
                          <a:schemeClr val="tx1"/>
                        </a:solidFill>
                        <a:latin typeface="Arial" panose="020B0604020202020204" pitchFamily="34" charset="0"/>
                        <a:cs typeface="Arial" panose="020B0604020202020204" pitchFamily="34" charset="0"/>
                      </a:rPr>
                      <a:t> M€</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B4F-4CDC-B440-1A3E95164572}"/>
                </c:ext>
              </c:extLst>
            </c:dLbl>
            <c:dLbl>
              <c:idx val="4"/>
              <c:layout>
                <c:manualLayout>
                  <c:x val="0.15548912780614535"/>
                  <c:y val="3.3170870203000004E-2"/>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T. </a:t>
                    </a:r>
                    <a:r>
                      <a:rPr lang="en-US" sz="800" b="1" baseline="0" dirty="0" err="1">
                        <a:solidFill>
                          <a:schemeClr val="tx1"/>
                        </a:solidFill>
                        <a:latin typeface="Arial" panose="020B0604020202020204" pitchFamily="34" charset="0"/>
                        <a:cs typeface="Arial" panose="020B0604020202020204" pitchFamily="34" charset="0"/>
                      </a:rPr>
                      <a:t>Radioeléctrica</a:t>
                    </a:r>
                    <a:r>
                      <a:rPr lang="en-US" sz="800" b="1" baseline="0" dirty="0">
                        <a:solidFill>
                          <a:schemeClr val="tx1"/>
                        </a:solidFill>
                        <a:latin typeface="Arial" panose="020B0604020202020204" pitchFamily="34" charset="0"/>
                        <a:cs typeface="Arial" panose="020B0604020202020204" pitchFamily="34" charset="0"/>
                      </a:rPr>
                      <a:t> </a:t>
                    </a:r>
                  </a:p>
                  <a:p>
                    <a:r>
                      <a:rPr lang="en-US" sz="800" b="1" baseline="0" dirty="0">
                        <a:solidFill>
                          <a:schemeClr val="tx1"/>
                        </a:solidFill>
                        <a:latin typeface="Arial" panose="020B0604020202020204" pitchFamily="34" charset="0"/>
                        <a:cs typeface="Arial" panose="020B0604020202020204" pitchFamily="34" charset="0"/>
                      </a:rPr>
                      <a:t>54,32%</a:t>
                    </a:r>
                  </a:p>
                  <a:p>
                    <a:r>
                      <a:rPr lang="en-US" sz="800" b="1" baseline="0" dirty="0">
                        <a:solidFill>
                          <a:schemeClr val="tx1"/>
                        </a:solidFill>
                        <a:latin typeface="Arial" panose="020B0604020202020204" pitchFamily="34" charset="0"/>
                        <a:cs typeface="Arial" panose="020B0604020202020204" pitchFamily="34" charset="0"/>
                      </a:rPr>
                      <a:t>10,5 M€</a:t>
                    </a:r>
                  </a:p>
                </c:rich>
              </c:tx>
              <c:dLblPos val="bestFit"/>
              <c:showLegendKey val="0"/>
              <c:showVal val="1"/>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4B4F-4CDC-B440-1A3E95164572}"/>
                </c:ext>
              </c:extLst>
            </c:dLbl>
            <c:dLbl>
              <c:idx val="5"/>
              <c:layout>
                <c:manualLayout>
                  <c:x val="1.3339338893226558E-2"/>
                  <c:y val="-2.4656390103794636E-2"/>
                </c:manualLayout>
              </c:layout>
              <c:tx>
                <c:rich>
                  <a:bodyPr/>
                  <a:lstStyle/>
                  <a:p>
                    <a:r>
                      <a:rPr lang="en-US" sz="800" b="1" baseline="0" dirty="0">
                        <a:solidFill>
                          <a:schemeClr val="tx1"/>
                        </a:solidFill>
                        <a:latin typeface="Arial" panose="020B0604020202020204" pitchFamily="34" charset="0"/>
                        <a:cs typeface="Arial" panose="020B0604020202020204" pitchFamily="34" charset="0"/>
                      </a:rPr>
                      <a:t>Resto</a:t>
                    </a:r>
                  </a:p>
                  <a:p>
                    <a:r>
                      <a:rPr lang="en-US" sz="800" b="1" baseline="0" dirty="0">
                        <a:solidFill>
                          <a:schemeClr val="tx1"/>
                        </a:solidFill>
                        <a:latin typeface="Arial" panose="020B0604020202020204" pitchFamily="34" charset="0"/>
                        <a:cs typeface="Arial" panose="020B0604020202020204" pitchFamily="34" charset="0"/>
                      </a:rPr>
                      <a:t> 23,20%</a:t>
                    </a:r>
                  </a:p>
                  <a:p>
                    <a:r>
                      <a:rPr lang="en-US" sz="800" b="1" baseline="0" dirty="0">
                        <a:solidFill>
                          <a:schemeClr val="tx1"/>
                        </a:solidFill>
                        <a:latin typeface="Arial" panose="020B0604020202020204" pitchFamily="34" charset="0"/>
                        <a:cs typeface="Arial" panose="020B0604020202020204" pitchFamily="34" charset="0"/>
                      </a:rPr>
                      <a:t>4,5 M€</a:t>
                    </a:r>
                  </a:p>
                </c:rich>
              </c:tx>
              <c:dLblPos val="bestFit"/>
              <c:showLegendKey val="0"/>
              <c:showVal val="1"/>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4B4F-4CDC-B440-1A3E95164572}"/>
                </c:ext>
              </c:extLst>
            </c:dLbl>
            <c:dLbl>
              <c:idx val="6"/>
              <c:layout>
                <c:manualLayout>
                  <c:x val="-5.2431474431170411E-2"/>
                  <c:y val="5.2032516661296296E-3"/>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r>
                      <a:rPr lang="fr-FR" sz="800" b="1" baseline="0" dirty="0">
                        <a:solidFill>
                          <a:srgbClr val="00224C"/>
                        </a:solidFill>
                        <a:latin typeface="Arial" panose="020B0604020202020204" pitchFamily="34" charset="0"/>
                        <a:cs typeface="Arial" panose="020B0604020202020204" pitchFamily="34" charset="0"/>
                      </a:rPr>
                      <a:t>IMP. Locales</a:t>
                    </a:r>
                  </a:p>
                  <a:p>
                    <a:pPr>
                      <a:defRPr sz="800">
                        <a:solidFill>
                          <a:srgbClr val="00224C"/>
                        </a:solidFill>
                        <a:latin typeface="Arial" panose="020B0604020202020204" pitchFamily="34" charset="0"/>
                        <a:cs typeface="Arial" panose="020B0604020202020204" pitchFamily="34" charset="0"/>
                      </a:defRPr>
                    </a:pPr>
                    <a:r>
                      <a:rPr lang="fr-FR" sz="800" b="1" baseline="0" dirty="0">
                        <a:solidFill>
                          <a:srgbClr val="00224C"/>
                        </a:solidFill>
                        <a:latin typeface="Arial" panose="020B0604020202020204" pitchFamily="34" charset="0"/>
                        <a:cs typeface="Arial" panose="020B0604020202020204" pitchFamily="34" charset="0"/>
                      </a:rPr>
                      <a:t> 7,99%</a:t>
                    </a:r>
                  </a:p>
                  <a:p>
                    <a:pPr>
                      <a:defRPr sz="800">
                        <a:solidFill>
                          <a:srgbClr val="00224C"/>
                        </a:solidFill>
                        <a:latin typeface="Arial" panose="020B0604020202020204" pitchFamily="34" charset="0"/>
                        <a:cs typeface="Arial" panose="020B0604020202020204" pitchFamily="34" charset="0"/>
                      </a:defRPr>
                    </a:pPr>
                    <a:r>
                      <a:rPr lang="fr-FR" sz="800" b="1" baseline="0" dirty="0">
                        <a:solidFill>
                          <a:srgbClr val="00224C"/>
                        </a:solidFill>
                        <a:latin typeface="Arial" panose="020B0604020202020204" pitchFamily="34" charset="0"/>
                        <a:cs typeface="Arial" panose="020B0604020202020204" pitchFamily="34" charset="0"/>
                      </a:rPr>
                      <a:t>19,3 M€</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8702643597946478"/>
                      <c:h val="0.14762813594025442"/>
                    </c:manualLayout>
                  </c15:layout>
                  <c15:showDataLabelsRange val="0"/>
                </c:ext>
                <c:ext xmlns:c16="http://schemas.microsoft.com/office/drawing/2014/chart" uri="{C3380CC4-5D6E-409C-BE32-E72D297353CC}">
                  <c16:uniqueId val="{0000000D-4B4F-4CDC-B440-1A3E9516457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 pg,8'!$A$1:$A$6</c:f>
              <c:strCache>
                <c:ptCount val="6"/>
                <c:pt idx="0">
                  <c:v>IMP. SOCIEDADES</c:v>
                </c:pt>
                <c:pt idx="1">
                  <c:v>IVA+IGI SOP.</c:v>
                </c:pt>
                <c:pt idx="2">
                  <c:v>IBI</c:v>
                </c:pt>
                <c:pt idx="3">
                  <c:v>IAE</c:v>
                </c:pt>
                <c:pt idx="4">
                  <c:v>TASA RADIOELÉCTRICA</c:v>
                </c:pt>
                <c:pt idx="5">
                  <c:v>RESTO</c:v>
                </c:pt>
              </c:strCache>
            </c:strRef>
          </c:cat>
          <c:val>
            <c:numRef>
              <c:f>'Tabla pg,8'!$B$1:$B$6</c:f>
              <c:numCache>
                <c:formatCode>#,##0.0</c:formatCode>
                <c:ptCount val="6"/>
                <c:pt idx="0">
                  <c:v>56.398674583800002</c:v>
                </c:pt>
                <c:pt idx="1">
                  <c:v>165.8891371</c:v>
                </c:pt>
                <c:pt idx="2">
                  <c:v>3.39</c:v>
                </c:pt>
                <c:pt idx="3">
                  <c:v>0.95</c:v>
                </c:pt>
                <c:pt idx="4">
                  <c:v>10.49</c:v>
                </c:pt>
                <c:pt idx="5">
                  <c:v>4.4800000000000004</c:v>
                </c:pt>
              </c:numCache>
            </c:numRef>
          </c:val>
          <c:extLst>
            <c:ext xmlns:c16="http://schemas.microsoft.com/office/drawing/2014/chart" uri="{C3380CC4-5D6E-409C-BE32-E72D297353CC}">
              <c16:uniqueId val="{0000000E-4B4F-4CDC-B440-1A3E95164572}"/>
            </c:ext>
          </c:extLst>
        </c:ser>
        <c:ser>
          <c:idx val="1"/>
          <c:order val="1"/>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10-4B4F-4CDC-B440-1A3E95164572}"/>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12-4B4F-4CDC-B440-1A3E95164572}"/>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4-4B4F-4CDC-B440-1A3E95164572}"/>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6-4B4F-4CDC-B440-1A3E95164572}"/>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8-4B4F-4CDC-B440-1A3E95164572}"/>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A-4B4F-4CDC-B440-1A3E95164572}"/>
              </c:ext>
            </c:extLst>
          </c:dPt>
          <c:dPt>
            <c:idx val="6"/>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1C-4B4F-4CDC-B440-1A3E95164572}"/>
              </c:ext>
            </c:extLst>
          </c:dPt>
          <c:cat>
            <c:strRef>
              <c:f>'Tabla pg,8'!$A$1:$A$6</c:f>
              <c:strCache>
                <c:ptCount val="6"/>
                <c:pt idx="0">
                  <c:v>IMP. SOCIEDADES</c:v>
                </c:pt>
                <c:pt idx="1">
                  <c:v>IVA+IGI SOP.</c:v>
                </c:pt>
                <c:pt idx="2">
                  <c:v>IBI</c:v>
                </c:pt>
                <c:pt idx="3">
                  <c:v>IAE</c:v>
                </c:pt>
                <c:pt idx="4">
                  <c:v>TASA RADIOELÉCTRICA</c:v>
                </c:pt>
                <c:pt idx="5">
                  <c:v>RESTO</c:v>
                </c:pt>
              </c:strCache>
            </c:strRef>
          </c:cat>
          <c:val>
            <c:numRef>
              <c:f>'Tabla pg,8'!$C$1:$C$6</c:f>
              <c:numCache>
                <c:formatCode>General</c:formatCode>
                <c:ptCount val="6"/>
                <c:pt idx="2" formatCode="0.00%">
                  <c:v>0.17555670636975659</c:v>
                </c:pt>
                <c:pt idx="3" formatCode="0.00%">
                  <c:v>4.9197307094769542E-2</c:v>
                </c:pt>
                <c:pt idx="4" formatCode="0.00%">
                  <c:v>0.54324184360435002</c:v>
                </c:pt>
                <c:pt idx="5" formatCode="0.00%">
                  <c:v>0.23200414293112376</c:v>
                </c:pt>
              </c:numCache>
            </c:numRef>
          </c:val>
          <c:extLst>
            <c:ext xmlns:c16="http://schemas.microsoft.com/office/drawing/2014/chart" uri="{C3380CC4-5D6E-409C-BE32-E72D297353CC}">
              <c16:uniqueId val="{0000001D-4B4F-4CDC-B440-1A3E95164572}"/>
            </c:ext>
          </c:extLst>
        </c:ser>
        <c:dLbls>
          <c:showLegendKey val="0"/>
          <c:showVal val="0"/>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01600"/>
          </c:spPr>
          <c:dPt>
            <c:idx val="0"/>
            <c:bubble3D val="0"/>
            <c:spPr>
              <a:solidFill>
                <a:srgbClr val="002677"/>
              </a:solidFill>
              <a:ln w="88900">
                <a:solidFill>
                  <a:schemeClr val="lt1"/>
                </a:solidFill>
              </a:ln>
              <a:effectLst/>
            </c:spPr>
            <c:extLst>
              <c:ext xmlns:c16="http://schemas.microsoft.com/office/drawing/2014/chart" uri="{C3380CC4-5D6E-409C-BE32-E72D297353CC}">
                <c16:uniqueId val="{00000001-2622-4AFD-9CB6-AE82C011D9E4}"/>
              </c:ext>
            </c:extLst>
          </c:dPt>
          <c:dPt>
            <c:idx val="1"/>
            <c:bubble3D val="0"/>
            <c:spPr>
              <a:solidFill>
                <a:srgbClr val="DEEEFF"/>
              </a:solidFill>
              <a:ln w="101600">
                <a:solidFill>
                  <a:schemeClr val="lt1"/>
                </a:solidFill>
              </a:ln>
              <a:effectLst/>
            </c:spPr>
            <c:extLst>
              <c:ext xmlns:c16="http://schemas.microsoft.com/office/drawing/2014/chart" uri="{C3380CC4-5D6E-409C-BE32-E72D297353CC}">
                <c16:uniqueId val="{00000003-2622-4AFD-9CB6-AE82C011D9E4}"/>
              </c:ext>
            </c:extLst>
          </c:dPt>
          <c:dLbls>
            <c:dLbl>
              <c:idx val="0"/>
              <c:tx>
                <c:rich>
                  <a:bodyPr/>
                  <a:lstStyle/>
                  <a:p>
                    <a:fld id="{EE4F69D1-CE4B-40CF-BB21-091638581866}" type="CATEGORYNAME">
                      <a:rPr lang="en-US">
                        <a:solidFill>
                          <a:schemeClr val="bg1"/>
                        </a:solidFill>
                      </a:rPr>
                      <a:pPr/>
                      <a:t>[NOMBRE DE CATEGORÍA]</a:t>
                    </a:fld>
                    <a:r>
                      <a:rPr lang="en-US" baseline="0" dirty="0">
                        <a:solidFill>
                          <a:schemeClr val="bg1"/>
                        </a:solidFill>
                      </a:rPr>
                      <a:t>
</a:t>
                    </a:r>
                    <a:fld id="{AD6F123B-1C87-4E38-85BC-77DDBA1FD351}" type="PERCENTAGE">
                      <a:rPr lang="en-US" baseline="0" smtClean="0">
                        <a:solidFill>
                          <a:schemeClr val="bg1"/>
                        </a:solidFill>
                      </a:rPr>
                      <a:pPr/>
                      <a:t>[PORCENTAJE]</a:t>
                    </a:fld>
                    <a:endParaRPr lang="en-US" baseline="0" dirty="0">
                      <a:solidFill>
                        <a:schemeClr val="bg1"/>
                      </a:solidFill>
                    </a:endParaRPr>
                  </a:p>
                  <a:p>
                    <a:r>
                      <a:rPr lang="en-US" baseline="0" dirty="0">
                        <a:solidFill>
                          <a:schemeClr val="bg1"/>
                        </a:solidFill>
                      </a:rPr>
                      <a:t>812,5 M€</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22-4AFD-9CB6-AE82C011D9E4}"/>
                </c:ext>
              </c:extLst>
            </c:dLbl>
            <c:dLbl>
              <c:idx val="1"/>
              <c:tx>
                <c:rich>
                  <a:bodyPr/>
                  <a:lstStyle/>
                  <a:p>
                    <a:fld id="{BA394023-7827-4EB4-A384-C7DAA20518F5}" type="CATEGORYNAME">
                      <a:rPr lang="en-US"/>
                      <a:pPr/>
                      <a:t>[NOMBRE DE CATEGORÍA]</a:t>
                    </a:fld>
                    <a:r>
                      <a:rPr lang="en-US" baseline="0"/>
                      <a:t>
</a:t>
                    </a:r>
                    <a:fld id="{895E7219-1782-4239-B21B-BC4B8CFB7FD2}" type="PERCENTAGE">
                      <a:rPr lang="en-US" baseline="0" smtClean="0"/>
                      <a:pPr/>
                      <a:t>[PORCENTAJE]</a:t>
                    </a:fld>
                    <a:endParaRPr lang="en-US" baseline="0"/>
                  </a:p>
                  <a:p>
                    <a:r>
                      <a:rPr lang="en-US" baseline="0"/>
                      <a:t>131,0 M€</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22-4AFD-9CB6-AE82C011D9E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Consejo!$A$2:$A$3</c:f>
              <c:strCache>
                <c:ptCount val="2"/>
                <c:pt idx="0">
                  <c:v>IRPF</c:v>
                </c:pt>
                <c:pt idx="1">
                  <c:v>IVA REPER.</c:v>
                </c:pt>
              </c:strCache>
            </c:strRef>
          </c:cat>
          <c:val>
            <c:numRef>
              <c:f>Consejo!$B$2:$B$3</c:f>
              <c:numCache>
                <c:formatCode>#,##0.00</c:formatCode>
                <c:ptCount val="2"/>
                <c:pt idx="0">
                  <c:v>812532709.83999991</c:v>
                </c:pt>
                <c:pt idx="1">
                  <c:v>130990734.37999998</c:v>
                </c:pt>
              </c:numCache>
            </c:numRef>
          </c:val>
          <c:extLst>
            <c:ext xmlns:c16="http://schemas.microsoft.com/office/drawing/2014/chart" uri="{C3380CC4-5D6E-409C-BE32-E72D297353CC}">
              <c16:uniqueId val="{00000004-2622-4AFD-9CB6-AE82C011D9E4}"/>
            </c:ext>
          </c:extLst>
        </c:ser>
        <c:dLbls>
          <c:showLegendKey val="0"/>
          <c:showVal val="0"/>
          <c:showCatName val="0"/>
          <c:showSerName val="0"/>
          <c:showPercent val="0"/>
          <c:showBubbleSize val="0"/>
          <c:showLeaderLines val="1"/>
        </c:dLbls>
        <c:firstSliceAng val="3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084486726323022E-2"/>
          <c:y val="0.11372378718590874"/>
          <c:w val="0.95754943879871901"/>
          <c:h val="0.70110997431023159"/>
        </c:manualLayout>
      </c:layout>
      <c:barChart>
        <c:barDir val="col"/>
        <c:grouping val="stacked"/>
        <c:varyColors val="0"/>
        <c:ser>
          <c:idx val="0"/>
          <c:order val="0"/>
          <c:tx>
            <c:strRef>
              <c:f>'TABLA pg.12'!$B$21</c:f>
              <c:strCache>
                <c:ptCount val="1"/>
                <c:pt idx="0">
                  <c:v>BASE I+D</c:v>
                </c:pt>
              </c:strCache>
            </c:strRef>
          </c:tx>
          <c:spPr>
            <a:pattFill prst="narHorz">
              <a:fgClr>
                <a:srgbClr val="00B0F0"/>
              </a:fgClr>
              <a:bgClr>
                <a:schemeClr val="bg1"/>
              </a:bgClr>
            </a:pattFill>
            <a:ln>
              <a:noFill/>
            </a:ln>
            <a:effectLst>
              <a:innerShdw blurRad="114300">
                <a:srgbClr val="8A8DA9"/>
              </a:innerShdw>
            </a:effectLst>
          </c:spPr>
          <c:invertIfNegative val="0"/>
          <c:cat>
            <c:strRef>
              <c:f>'TABLA pg.12'!$A$22:$A$26</c:f>
              <c:strCache>
                <c:ptCount val="5"/>
                <c:pt idx="0">
                  <c:v>2018</c:v>
                </c:pt>
                <c:pt idx="1">
                  <c:v>2019</c:v>
                </c:pt>
                <c:pt idx="2">
                  <c:v>2020</c:v>
                </c:pt>
                <c:pt idx="3">
                  <c:v>2021</c:v>
                </c:pt>
                <c:pt idx="4">
                  <c:v>2022*</c:v>
                </c:pt>
              </c:strCache>
            </c:strRef>
          </c:cat>
          <c:val>
            <c:numRef>
              <c:f>'TABLA pg.12'!$B$22:$B$26</c:f>
              <c:numCache>
                <c:formatCode>#,##0</c:formatCode>
                <c:ptCount val="5"/>
                <c:pt idx="0">
                  <c:v>405535.5443026945</c:v>
                </c:pt>
                <c:pt idx="1">
                  <c:v>358377.37</c:v>
                </c:pt>
                <c:pt idx="2">
                  <c:v>1605989.5274938489</c:v>
                </c:pt>
                <c:pt idx="3">
                  <c:v>2030674.57</c:v>
                </c:pt>
                <c:pt idx="4">
                  <c:v>1930775.87</c:v>
                </c:pt>
              </c:numCache>
            </c:numRef>
          </c:val>
          <c:extLst>
            <c:ext xmlns:c16="http://schemas.microsoft.com/office/drawing/2014/chart" uri="{C3380CC4-5D6E-409C-BE32-E72D297353CC}">
              <c16:uniqueId val="{00000000-BA0E-42B2-9D11-66C2B67D5C27}"/>
            </c:ext>
          </c:extLst>
        </c:ser>
        <c:ser>
          <c:idx val="1"/>
          <c:order val="1"/>
          <c:tx>
            <c:strRef>
              <c:f>'TABLA pg.12'!$C$21</c:f>
              <c:strCache>
                <c:ptCount val="1"/>
                <c:pt idx="0">
                  <c:v>BASE i</c:v>
                </c:pt>
              </c:strCache>
            </c:strRef>
          </c:tx>
          <c:spPr>
            <a:pattFill prst="narHorz">
              <a:fgClr>
                <a:srgbClr val="00224C"/>
              </a:fgClr>
              <a:bgClr>
                <a:schemeClr val="bg1"/>
              </a:bgClr>
            </a:pattFill>
            <a:ln>
              <a:noFill/>
            </a:ln>
            <a:effectLst>
              <a:innerShdw blurRad="114300">
                <a:schemeClr val="accent5">
                  <a:shade val="76000"/>
                </a:schemeClr>
              </a:innerShdw>
            </a:effectLst>
          </c:spPr>
          <c:invertIfNegative val="0"/>
          <c:cat>
            <c:strRef>
              <c:f>'TABLA pg.12'!$A$22:$A$26</c:f>
              <c:strCache>
                <c:ptCount val="5"/>
                <c:pt idx="0">
                  <c:v>2018</c:v>
                </c:pt>
                <c:pt idx="1">
                  <c:v>2019</c:v>
                </c:pt>
                <c:pt idx="2">
                  <c:v>2020</c:v>
                </c:pt>
                <c:pt idx="3">
                  <c:v>2021</c:v>
                </c:pt>
                <c:pt idx="4">
                  <c:v>2022*</c:v>
                </c:pt>
              </c:strCache>
            </c:strRef>
          </c:cat>
          <c:val>
            <c:numRef>
              <c:f>'TABLA pg.12'!$C$22:$C$26</c:f>
              <c:numCache>
                <c:formatCode>#,##0</c:formatCode>
                <c:ptCount val="5"/>
                <c:pt idx="0">
                  <c:v>14172364.239999998</c:v>
                </c:pt>
                <c:pt idx="1">
                  <c:v>14517338.279999999</c:v>
                </c:pt>
                <c:pt idx="2">
                  <c:v>12008876.881231682</c:v>
                </c:pt>
                <c:pt idx="3">
                  <c:v>10035426.66</c:v>
                </c:pt>
                <c:pt idx="4">
                  <c:v>12122237.130000001</c:v>
                </c:pt>
              </c:numCache>
            </c:numRef>
          </c:val>
          <c:extLst>
            <c:ext xmlns:c16="http://schemas.microsoft.com/office/drawing/2014/chart" uri="{C3380CC4-5D6E-409C-BE32-E72D297353CC}">
              <c16:uniqueId val="{00000001-BA0E-42B2-9D11-66C2B67D5C27}"/>
            </c:ext>
          </c:extLst>
        </c:ser>
        <c:dLbls>
          <c:showLegendKey val="0"/>
          <c:showVal val="0"/>
          <c:showCatName val="0"/>
          <c:showSerName val="0"/>
          <c:showPercent val="0"/>
          <c:showBubbleSize val="0"/>
        </c:dLbls>
        <c:gapWidth val="150"/>
        <c:overlap val="100"/>
        <c:axId val="402793743"/>
        <c:axId val="819929631"/>
      </c:barChart>
      <c:catAx>
        <c:axId val="402793743"/>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050" b="0"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crossAx val="819929631"/>
        <c:crosses val="autoZero"/>
        <c:auto val="1"/>
        <c:lblAlgn val="ctr"/>
        <c:lblOffset val="100"/>
        <c:noMultiLvlLbl val="0"/>
      </c:catAx>
      <c:valAx>
        <c:axId val="819929631"/>
        <c:scaling>
          <c:orientation val="minMax"/>
        </c:scaling>
        <c:delete val="1"/>
        <c:axPos val="l"/>
        <c:numFmt formatCode="#,##0\ &quot;€&quot;" sourceLinked="0"/>
        <c:majorTickMark val="none"/>
        <c:minorTickMark val="none"/>
        <c:tickLblPos val="nextTo"/>
        <c:crossAx val="402793743"/>
        <c:crosses val="autoZero"/>
        <c:crossBetween val="between"/>
      </c:valAx>
      <c:spPr>
        <a:noFill/>
        <a:ln>
          <a:noFill/>
        </a:ln>
        <a:effectLst/>
      </c:spPr>
    </c:plotArea>
    <c:legend>
      <c:legendPos val="b"/>
      <c:layout>
        <c:manualLayout>
          <c:xMode val="edge"/>
          <c:yMode val="edge"/>
          <c:x val="1.4962252324984866E-2"/>
          <c:y val="0.91129880333806712"/>
          <c:w val="0.31882333346907371"/>
          <c:h val="6.85996060721365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24C"/>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extLst/>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CAEED-4109-4C98-A6A9-61F41B753B1E}" type="doc">
      <dgm:prSet loTypeId="urn:microsoft.com/office/officeart/2008/layout/PictureStrips" loCatId="list" qsTypeId="urn:microsoft.com/office/officeart/2005/8/quickstyle/simple3" qsCatId="simple" csTypeId="urn:microsoft.com/office/officeart/2005/8/colors/accent5_2" csCatId="accent5" phldr="1"/>
      <dgm:spPr/>
      <dgm:t>
        <a:bodyPr/>
        <a:lstStyle/>
        <a:p>
          <a:endParaRPr lang="es-ES"/>
        </a:p>
      </dgm:t>
    </dgm:pt>
    <dgm:pt modelId="{1677F5C4-F183-41DB-AE3C-92BE26CAB59B}">
      <dgm:prSet phldrT="[Texto]" custT="1"/>
      <dgm:spPr>
        <a:ln>
          <a:noFill/>
        </a:ln>
      </dgm:spPr>
      <dgm:t>
        <a:bodyPr/>
        <a:lstStyle/>
        <a:p>
          <a:pPr marL="0" indent="0">
            <a:buNone/>
          </a:pPr>
          <a:r>
            <a:rPr lang="es-ES" sz="1400" b="1" dirty="0">
              <a:solidFill>
                <a:srgbClr val="00224C"/>
              </a:solidFill>
              <a:latin typeface="Arial" panose="020B0604020202020204" pitchFamily="34" charset="0"/>
              <a:cs typeface="Arial" panose="020B0604020202020204" pitchFamily="34" charset="0"/>
            </a:rPr>
            <a:t>1. Seguridad</a:t>
          </a:r>
          <a:endParaRPr lang="es-ES" sz="1400" b="1" dirty="0">
            <a:solidFill>
              <a:srgbClr val="00224C"/>
            </a:solidFill>
          </a:endParaRPr>
        </a:p>
      </dgm:t>
    </dgm:pt>
    <dgm:pt modelId="{7FC2950B-776E-4B9C-B84A-5D0C24736507}" type="parTrans" cxnId="{741A037A-575F-4518-A56C-275AFD2D3DD3}">
      <dgm:prSet/>
      <dgm:spPr/>
      <dgm:t>
        <a:bodyPr/>
        <a:lstStyle/>
        <a:p>
          <a:endParaRPr lang="es-ES"/>
        </a:p>
      </dgm:t>
    </dgm:pt>
    <dgm:pt modelId="{E8F6B025-38D2-43F3-A164-90CA42036D73}" type="sibTrans" cxnId="{741A037A-575F-4518-A56C-275AFD2D3DD3}">
      <dgm:prSet/>
      <dgm:spPr/>
      <dgm:t>
        <a:bodyPr/>
        <a:lstStyle/>
        <a:p>
          <a:endParaRPr lang="es-ES"/>
        </a:p>
      </dgm:t>
    </dgm:pt>
    <dgm:pt modelId="{0442F392-50F6-4FDB-9ECB-636C5B67177D}">
      <dgm:prSet phldrT="[Texto]" custT="1"/>
      <dgm:spPr>
        <a:ln>
          <a:noFill/>
        </a:ln>
      </dgm:spPr>
      <dgm:t>
        <a:bodyPr/>
        <a:lstStyle/>
        <a:p>
          <a:pPr marL="0">
            <a:buNone/>
          </a:pPr>
          <a:r>
            <a:rPr lang="es-ES" sz="1400" b="1" dirty="0">
              <a:solidFill>
                <a:srgbClr val="00224C"/>
              </a:solidFill>
              <a:latin typeface="Arial" panose="020B0604020202020204" pitchFamily="34" charset="0"/>
              <a:cs typeface="Arial" panose="020B0604020202020204" pitchFamily="34" charset="0"/>
            </a:rPr>
            <a:t>2. Calidad, escalabilidad y resiliencia del servicio</a:t>
          </a:r>
          <a:endParaRPr lang="es-ES" sz="1400" b="1" dirty="0">
            <a:solidFill>
              <a:srgbClr val="00224C"/>
            </a:solidFill>
          </a:endParaRPr>
        </a:p>
      </dgm:t>
    </dgm:pt>
    <dgm:pt modelId="{8536366C-FAEF-42FE-920C-FA3B1568883C}" type="parTrans" cxnId="{2CEC1667-D44A-4613-83AE-0332A6D22DF9}">
      <dgm:prSet/>
      <dgm:spPr/>
      <dgm:t>
        <a:bodyPr/>
        <a:lstStyle/>
        <a:p>
          <a:endParaRPr lang="es-ES"/>
        </a:p>
      </dgm:t>
    </dgm:pt>
    <dgm:pt modelId="{C58270EF-70F5-481D-8748-6B5F9E9F99E5}" type="sibTrans" cxnId="{2CEC1667-D44A-4613-83AE-0332A6D22DF9}">
      <dgm:prSet/>
      <dgm:spPr/>
      <dgm:t>
        <a:bodyPr/>
        <a:lstStyle/>
        <a:p>
          <a:endParaRPr lang="es-ES"/>
        </a:p>
      </dgm:t>
    </dgm:pt>
    <dgm:pt modelId="{2CF9127A-A203-4C18-A177-9F4A5768AB7D}">
      <dgm:prSet phldrT="[Texto]" custT="1"/>
      <dgm:spPr>
        <a:ln>
          <a:noFill/>
        </a:ln>
      </dgm:spPr>
      <dgm:t>
        <a:bodyPr/>
        <a:lstStyle/>
        <a:p>
          <a:pPr marL="0">
            <a:buNone/>
          </a:pPr>
          <a:r>
            <a:rPr lang="es-ES" sz="1400" b="1" dirty="0">
              <a:solidFill>
                <a:srgbClr val="00224C"/>
              </a:solidFill>
              <a:latin typeface="Arial" panose="020B0604020202020204" pitchFamily="34" charset="0"/>
              <a:cs typeface="Arial" panose="020B0604020202020204" pitchFamily="34" charset="0"/>
            </a:rPr>
            <a:t>3. Sostenibilidad</a:t>
          </a:r>
          <a:endParaRPr lang="es-ES" sz="1400" b="1" dirty="0">
            <a:solidFill>
              <a:srgbClr val="00224C"/>
            </a:solidFill>
          </a:endParaRPr>
        </a:p>
      </dgm:t>
    </dgm:pt>
    <dgm:pt modelId="{D3E26523-6109-4E36-80C9-BB401D04414D}" type="parTrans" cxnId="{6C969DB6-3653-4F80-B8FD-BC44AAA4D029}">
      <dgm:prSet/>
      <dgm:spPr/>
      <dgm:t>
        <a:bodyPr/>
        <a:lstStyle/>
        <a:p>
          <a:endParaRPr lang="es-ES"/>
        </a:p>
      </dgm:t>
    </dgm:pt>
    <dgm:pt modelId="{E2D71015-C1B8-4EB5-9B8D-9D351F1A0F4D}" type="sibTrans" cxnId="{6C969DB6-3653-4F80-B8FD-BC44AAA4D029}">
      <dgm:prSet/>
      <dgm:spPr/>
      <dgm:t>
        <a:bodyPr/>
        <a:lstStyle/>
        <a:p>
          <a:endParaRPr lang="es-ES"/>
        </a:p>
      </dgm:t>
    </dgm:pt>
    <dgm:pt modelId="{916DD16F-E56B-470B-AF50-E14C6710B267}">
      <dgm:prSet phldrT="[Texto]" custT="1"/>
      <dgm:spPr>
        <a:ln>
          <a:noFill/>
        </a:ln>
      </dgm:spPr>
      <dgm:t>
        <a:bodyPr/>
        <a:lstStyle/>
        <a:p>
          <a:pPr marL="0" indent="0" algn="just">
            <a:buNone/>
          </a:pPr>
          <a:r>
            <a:rPr lang="es-ES" sz="11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Acelerar </a:t>
          </a:r>
          <a:r>
            <a:rPr lang="es-ES" sz="11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la transformación cultural organizativa y modernización de ENAIRE </a:t>
          </a:r>
          <a:r>
            <a:rPr lang="es-ES" sz="11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aprovechando las nuevas tecnologías para ser más ágiles y eficientes y</a:t>
          </a:r>
          <a:r>
            <a:rPr lang="es-ES" sz="1100" dirty="0">
              <a:solidFill>
                <a:srgbClr val="00224C"/>
              </a:solidFill>
              <a:effectLst/>
              <a:latin typeface="Arial" panose="020B0604020202020204" pitchFamily="34" charset="0"/>
              <a:cs typeface="Times New Roman" panose="02020603050405020304" pitchFamily="18" charset="0"/>
            </a:rPr>
            <a:t> desarrollando una cultura organizativa centrada en nuestras personas como principal activo de la empresa</a:t>
          </a:r>
          <a:endParaRPr lang="es-ES" sz="1100" dirty="0">
            <a:solidFill>
              <a:srgbClr val="00224C"/>
            </a:solidFill>
          </a:endParaRPr>
        </a:p>
      </dgm:t>
    </dgm:pt>
    <dgm:pt modelId="{9028B951-9900-42EA-89F5-98ACB96FF155}" type="parTrans" cxnId="{D720A34E-0946-4CC0-9006-67F955DD743D}">
      <dgm:prSet/>
      <dgm:spPr/>
      <dgm:t>
        <a:bodyPr/>
        <a:lstStyle/>
        <a:p>
          <a:endParaRPr lang="es-ES"/>
        </a:p>
      </dgm:t>
    </dgm:pt>
    <dgm:pt modelId="{50D1CBF7-7815-4F05-BDEA-914FBE220C4A}" type="sibTrans" cxnId="{D720A34E-0946-4CC0-9006-67F955DD743D}">
      <dgm:prSet/>
      <dgm:spPr/>
      <dgm:t>
        <a:bodyPr/>
        <a:lstStyle/>
        <a:p>
          <a:endParaRPr lang="es-ES"/>
        </a:p>
      </dgm:t>
    </dgm:pt>
    <dgm:pt modelId="{CEDFF945-D7DD-4D53-AB41-54A665E2B243}">
      <dgm:prSet phldrT="[Texto]" custT="1"/>
      <dgm:spPr>
        <a:ln>
          <a:noFill/>
        </a:ln>
      </dgm:spPr>
      <dgm:t>
        <a:bodyPr/>
        <a:lstStyle/>
        <a:p>
          <a:pPr marL="0">
            <a:buNone/>
          </a:pPr>
          <a:endParaRPr lang="es-ES" sz="1400" b="1" dirty="0">
            <a:solidFill>
              <a:srgbClr val="00224C"/>
            </a:solidFill>
            <a:latin typeface="Arial" panose="020B0604020202020204" pitchFamily="34" charset="0"/>
            <a:cs typeface="Arial" panose="020B0604020202020204" pitchFamily="34" charset="0"/>
          </a:endParaRPr>
        </a:p>
        <a:p>
          <a:pPr marL="0">
            <a:buNone/>
          </a:pPr>
          <a:endParaRPr lang="es-ES" sz="1400" b="1" dirty="0">
            <a:solidFill>
              <a:srgbClr val="00224C"/>
            </a:solidFill>
            <a:latin typeface="Arial" panose="020B0604020202020204" pitchFamily="34" charset="0"/>
            <a:cs typeface="Arial" panose="020B0604020202020204" pitchFamily="34" charset="0"/>
          </a:endParaRPr>
        </a:p>
        <a:p>
          <a:pPr marL="0">
            <a:buNone/>
          </a:pPr>
          <a:r>
            <a:rPr lang="es-ES" sz="1400" b="1" dirty="0">
              <a:solidFill>
                <a:srgbClr val="00224C"/>
              </a:solidFill>
              <a:latin typeface="Arial" panose="020B0604020202020204" pitchFamily="34" charset="0"/>
              <a:cs typeface="Arial" panose="020B0604020202020204" pitchFamily="34" charset="0"/>
            </a:rPr>
            <a:t>4. Negocio e internacionalización</a:t>
          </a:r>
          <a:endParaRPr lang="es-ES" sz="1400" b="1" dirty="0">
            <a:solidFill>
              <a:srgbClr val="00224C"/>
            </a:solidFill>
          </a:endParaRPr>
        </a:p>
      </dgm:t>
    </dgm:pt>
    <dgm:pt modelId="{D7B982D5-D762-4F62-A0E9-78C299AF37AB}" type="parTrans" cxnId="{C7B05611-C13F-434A-B550-A392DBEE9D3F}">
      <dgm:prSet/>
      <dgm:spPr/>
      <dgm:t>
        <a:bodyPr/>
        <a:lstStyle/>
        <a:p>
          <a:endParaRPr lang="es-ES"/>
        </a:p>
      </dgm:t>
    </dgm:pt>
    <dgm:pt modelId="{2C8378D8-0796-43EA-809F-DD70C000E094}" type="sibTrans" cxnId="{C7B05611-C13F-434A-B550-A392DBEE9D3F}">
      <dgm:prSet/>
      <dgm:spPr/>
      <dgm:t>
        <a:bodyPr/>
        <a:lstStyle/>
        <a:p>
          <a:endParaRPr lang="es-ES"/>
        </a:p>
      </dgm:t>
    </dgm:pt>
    <dgm:pt modelId="{24D266AE-A5DD-4C96-9E53-B87F12A7D899}">
      <dgm:prSet phldrT="[Texto]" custT="1"/>
      <dgm:spPr>
        <a:ln>
          <a:noFill/>
        </a:ln>
      </dgm:spPr>
      <dgm:t>
        <a:bodyPr/>
        <a:lstStyle/>
        <a:p>
          <a:pPr marL="0" algn="l">
            <a:buNone/>
          </a:pPr>
          <a:r>
            <a:rPr lang="es-ES" sz="1400" b="1">
              <a:solidFill>
                <a:srgbClr val="00224C"/>
              </a:solidFill>
              <a:latin typeface="Arial" panose="020B0604020202020204" pitchFamily="34" charset="0"/>
              <a:cs typeface="Arial" panose="020B0604020202020204" pitchFamily="34" charset="0"/>
            </a:rPr>
            <a:t>5. Eficiencia y competitividad</a:t>
          </a:r>
          <a:endParaRPr lang="es-ES" sz="1400" b="1" dirty="0">
            <a:solidFill>
              <a:srgbClr val="00224C"/>
            </a:solidFill>
          </a:endParaRPr>
        </a:p>
      </dgm:t>
    </dgm:pt>
    <dgm:pt modelId="{3D21B162-8A65-4DF8-AE59-D7FB5F4C6157}" type="parTrans" cxnId="{CD8FF6E0-6EFD-4F70-BD1B-062175CC6FD2}">
      <dgm:prSet/>
      <dgm:spPr/>
      <dgm:t>
        <a:bodyPr/>
        <a:lstStyle/>
        <a:p>
          <a:endParaRPr lang="es-ES"/>
        </a:p>
      </dgm:t>
    </dgm:pt>
    <dgm:pt modelId="{26B66A89-2E3B-4FE6-A3B1-23FE1E191E18}" type="sibTrans" cxnId="{CD8FF6E0-6EFD-4F70-BD1B-062175CC6FD2}">
      <dgm:prSet/>
      <dgm:spPr/>
      <dgm:t>
        <a:bodyPr/>
        <a:lstStyle/>
        <a:p>
          <a:endParaRPr lang="es-ES"/>
        </a:p>
      </dgm:t>
    </dgm:pt>
    <dgm:pt modelId="{599DD4D2-3C9B-4F1D-B0F0-1D98778B7315}">
      <dgm:prSet phldrT="[Texto]" custT="1"/>
      <dgm:spPr>
        <a:ln>
          <a:noFill/>
        </a:ln>
      </dgm:spPr>
      <dgm:t>
        <a:bodyPr/>
        <a:lstStyle/>
        <a:p>
          <a:pPr marL="0" algn="l">
            <a:buNone/>
          </a:pPr>
          <a:r>
            <a:rPr lang="es-ES" sz="1400" b="1" dirty="0">
              <a:solidFill>
                <a:srgbClr val="00224C"/>
              </a:solidFill>
              <a:latin typeface="Arial" panose="020B0604020202020204" pitchFamily="34" charset="0"/>
              <a:cs typeface="Arial" panose="020B0604020202020204" pitchFamily="34" charset="0"/>
            </a:rPr>
            <a:t>6. Transformación y modernización</a:t>
          </a:r>
          <a:endParaRPr lang="es-ES" sz="1400" b="1" dirty="0">
            <a:solidFill>
              <a:srgbClr val="00224C"/>
            </a:solidFill>
          </a:endParaRPr>
        </a:p>
      </dgm:t>
    </dgm:pt>
    <dgm:pt modelId="{9A71B8B2-9066-4FB0-8D93-33CD9769C911}" type="parTrans" cxnId="{6C629A5A-0ADB-4DDC-976D-88862E7EAAAE}">
      <dgm:prSet/>
      <dgm:spPr/>
      <dgm:t>
        <a:bodyPr/>
        <a:lstStyle/>
        <a:p>
          <a:endParaRPr lang="es-ES"/>
        </a:p>
      </dgm:t>
    </dgm:pt>
    <dgm:pt modelId="{C6AC97BC-E6AF-4A90-9E5B-B556F20DC1FE}" type="sibTrans" cxnId="{6C629A5A-0ADB-4DDC-976D-88862E7EAAAE}">
      <dgm:prSet/>
      <dgm:spPr/>
      <dgm:t>
        <a:bodyPr/>
        <a:lstStyle/>
        <a:p>
          <a:endParaRPr lang="es-ES"/>
        </a:p>
      </dgm:t>
    </dgm:pt>
    <dgm:pt modelId="{E43099B4-02CE-4CFF-A403-B998E755D2E5}">
      <dgm:prSet phldrT="[Texto]" custT="1"/>
      <dgm:spPr>
        <a:ln>
          <a:noFill/>
        </a:ln>
      </dgm:spPr>
      <dgm:t>
        <a:bodyPr/>
        <a:lstStyle/>
        <a:p>
          <a:pPr marL="0" indent="0" algn="just">
            <a:buNone/>
          </a:pPr>
          <a:r>
            <a:rPr lang="es-ES" sz="11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Asegurar la recuperación económica y viabilidad futura de ENAIRE y aumentar la </a:t>
          </a:r>
          <a:r>
            <a:rPr lang="es-ES" sz="11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eficiencia</a:t>
          </a:r>
          <a:r>
            <a:rPr lang="es-ES" sz="11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 productividad y </a:t>
          </a:r>
          <a:r>
            <a:rPr lang="es-ES" sz="1100" b="1"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competitividad</a:t>
          </a:r>
          <a:r>
            <a:rPr lang="es-ES" sz="1100" b="1"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 </a:t>
          </a:r>
          <a:r>
            <a:rPr lang="es-ES" sz="11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de la empresa para superar la crisis y adaptarse a los cambios estructurales del sector, a la vez que se contribuye a la recuperación global del sector de la aviación</a:t>
          </a:r>
          <a:endParaRPr lang="es-ES" sz="1100" dirty="0">
            <a:solidFill>
              <a:srgbClr val="00224C"/>
            </a:solidFill>
          </a:endParaRPr>
        </a:p>
      </dgm:t>
    </dgm:pt>
    <dgm:pt modelId="{98C873D2-1E24-4EAC-89B9-8753804DF38A}" type="parTrans" cxnId="{D3F18228-ABAB-4DA5-A9B3-1BC6129457CF}">
      <dgm:prSet/>
      <dgm:spPr/>
      <dgm:t>
        <a:bodyPr/>
        <a:lstStyle/>
        <a:p>
          <a:endParaRPr lang="es-ES"/>
        </a:p>
      </dgm:t>
    </dgm:pt>
    <dgm:pt modelId="{3E09BF85-0599-4062-A1C3-533BB1F69D57}" type="sibTrans" cxnId="{D3F18228-ABAB-4DA5-A9B3-1BC6129457CF}">
      <dgm:prSet/>
      <dgm:spPr/>
      <dgm:t>
        <a:bodyPr/>
        <a:lstStyle/>
        <a:p>
          <a:endParaRPr lang="es-ES"/>
        </a:p>
      </dgm:t>
    </dgm:pt>
    <dgm:pt modelId="{E894FBD9-9355-4268-BE24-424441E4052D}">
      <dgm:prSet custT="1"/>
      <dgm:spPr>
        <a:ln>
          <a:noFill/>
        </a:ln>
      </dgm:spPr>
      <dgm:t>
        <a:bodyPr/>
        <a:lstStyle/>
        <a:p>
          <a:pPr marL="57150" indent="0">
            <a:buNone/>
          </a:pPr>
          <a:endParaRPr lang="es-ES" sz="1050" dirty="0">
            <a:solidFill>
              <a:srgbClr val="00224C"/>
            </a:solidFill>
            <a:effectLst/>
            <a:latin typeface="Arial" panose="020B0604020202020204" pitchFamily="34" charset="0"/>
            <a:cs typeface="Times New Roman" panose="02020603050405020304" pitchFamily="18" charset="0"/>
          </a:endParaRPr>
        </a:p>
      </dgm:t>
    </dgm:pt>
    <dgm:pt modelId="{2F065DB3-0CDC-4878-9376-787123D2A677}" type="parTrans" cxnId="{04F83ADE-7E51-429F-A04D-E487E13E5B13}">
      <dgm:prSet/>
      <dgm:spPr/>
      <dgm:t>
        <a:bodyPr/>
        <a:lstStyle/>
        <a:p>
          <a:endParaRPr lang="es-ES"/>
        </a:p>
      </dgm:t>
    </dgm:pt>
    <dgm:pt modelId="{9C63E16A-91FB-476D-BEF9-80F137953E7E}" type="sibTrans" cxnId="{04F83ADE-7E51-429F-A04D-E487E13E5B13}">
      <dgm:prSet/>
      <dgm:spPr/>
      <dgm:t>
        <a:bodyPr/>
        <a:lstStyle/>
        <a:p>
          <a:endParaRPr lang="es-ES"/>
        </a:p>
      </dgm:t>
    </dgm:pt>
    <dgm:pt modelId="{BD23AA03-9F43-4D69-8A15-0F5C2F7F318A}" type="pres">
      <dgm:prSet presAssocID="{DDFCAEED-4109-4C98-A6A9-61F41B753B1E}" presName="Name0" presStyleCnt="0">
        <dgm:presLayoutVars>
          <dgm:dir/>
          <dgm:resizeHandles val="exact"/>
        </dgm:presLayoutVars>
      </dgm:prSet>
      <dgm:spPr/>
    </dgm:pt>
    <dgm:pt modelId="{EA5077A8-1CB7-4CD5-999C-D0A54CC4C781}" type="pres">
      <dgm:prSet presAssocID="{1677F5C4-F183-41DB-AE3C-92BE26CAB59B}" presName="composite" presStyleCnt="0"/>
      <dgm:spPr/>
    </dgm:pt>
    <dgm:pt modelId="{B8C5E273-DB0B-4B72-9C47-9FAB01F6B239}" type="pres">
      <dgm:prSet presAssocID="{1677F5C4-F183-41DB-AE3C-92BE26CAB59B}" presName="rect1" presStyleLbl="trAlignAcc1" presStyleIdx="0" presStyleCnt="6" custLinFactNeighborY="-23749">
        <dgm:presLayoutVars>
          <dgm:bulletEnabled val="1"/>
        </dgm:presLayoutVars>
      </dgm:prSet>
      <dgm:spPr/>
    </dgm:pt>
    <dgm:pt modelId="{15CC063E-8AA2-4621-84BE-3B89AE49D180}" type="pres">
      <dgm:prSet presAssocID="{1677F5C4-F183-41DB-AE3C-92BE26CAB59B}" presName="rect2" presStyleLbl="fgImgPlace1" presStyleIdx="0" presStyleCnt="6" custScaleX="86046" custScaleY="58598" custLinFactNeighborY="-226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Desbloquear con relleno sólido"/>
        </a:ext>
      </dgm:extLst>
    </dgm:pt>
    <dgm:pt modelId="{C627B1BD-6F9A-4B0F-A058-31BD751CDE95}" type="pres">
      <dgm:prSet presAssocID="{E8F6B025-38D2-43F3-A164-90CA42036D73}" presName="sibTrans" presStyleCnt="0"/>
      <dgm:spPr/>
    </dgm:pt>
    <dgm:pt modelId="{0F79FD16-744E-4561-948D-D9665CAA01FF}" type="pres">
      <dgm:prSet presAssocID="{0442F392-50F6-4FDB-9ECB-636C5B67177D}" presName="composite" presStyleCnt="0"/>
      <dgm:spPr/>
    </dgm:pt>
    <dgm:pt modelId="{EA77CB66-1DBF-414A-9EBC-689F44A362AB}" type="pres">
      <dgm:prSet presAssocID="{0442F392-50F6-4FDB-9ECB-636C5B67177D}" presName="rect1" presStyleLbl="trAlignAcc1" presStyleIdx="1" presStyleCnt="6" custLinFactNeighborY="-19822">
        <dgm:presLayoutVars>
          <dgm:bulletEnabled val="1"/>
        </dgm:presLayoutVars>
      </dgm:prSet>
      <dgm:spPr/>
    </dgm:pt>
    <dgm:pt modelId="{7E00087B-202C-49A6-BE07-308B7A97FFC6}" type="pres">
      <dgm:prSet presAssocID="{0442F392-50F6-4FDB-9ECB-636C5B67177D}" presName="rect2" presStyleLbl="fgImgPlace1" presStyleIdx="1" presStyleCnt="6" custScaleX="86046" custScaleY="58598" custLinFactNeighborY="-188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Insignia de portapapeles con relleno sólido"/>
        </a:ext>
      </dgm:extLst>
    </dgm:pt>
    <dgm:pt modelId="{FB334D7B-B4EF-4601-A1EC-88B1C1F05E28}" type="pres">
      <dgm:prSet presAssocID="{C58270EF-70F5-481D-8748-6B5F9E9F99E5}" presName="sibTrans" presStyleCnt="0"/>
      <dgm:spPr/>
    </dgm:pt>
    <dgm:pt modelId="{2770FF4C-2185-4B26-8086-465E7BCD89D8}" type="pres">
      <dgm:prSet presAssocID="{2CF9127A-A203-4C18-A177-9F4A5768AB7D}" presName="composite" presStyleCnt="0"/>
      <dgm:spPr/>
    </dgm:pt>
    <dgm:pt modelId="{CCF683CB-9E4B-40E9-9110-8BB908A99A09}" type="pres">
      <dgm:prSet presAssocID="{2CF9127A-A203-4C18-A177-9F4A5768AB7D}" presName="rect1" presStyleLbl="trAlignAcc1" presStyleIdx="2" presStyleCnt="6" custLinFactNeighborY="-37375">
        <dgm:presLayoutVars>
          <dgm:bulletEnabled val="1"/>
        </dgm:presLayoutVars>
      </dgm:prSet>
      <dgm:spPr/>
    </dgm:pt>
    <dgm:pt modelId="{9FE3D58F-CF54-4091-AF0A-53058B26FFB3}" type="pres">
      <dgm:prSet presAssocID="{2CF9127A-A203-4C18-A177-9F4A5768AB7D}" presName="rect2" presStyleLbl="fgImgPlace1" presStyleIdx="2" presStyleCnt="6" custScaleX="86046" custScaleY="58598" custLinFactNeighborY="-355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Sostenibilidad con relleno sólido"/>
        </a:ext>
      </dgm:extLst>
    </dgm:pt>
    <dgm:pt modelId="{365DAD92-105B-43BF-81F3-E06ABDE9B583}" type="pres">
      <dgm:prSet presAssocID="{E2D71015-C1B8-4EB5-9B8D-9D351F1A0F4D}" presName="sibTrans" presStyleCnt="0"/>
      <dgm:spPr/>
    </dgm:pt>
    <dgm:pt modelId="{4EA7EAF6-E22C-44CA-B839-16AAD6512817}" type="pres">
      <dgm:prSet presAssocID="{CEDFF945-D7DD-4D53-AB41-54A665E2B243}" presName="composite" presStyleCnt="0"/>
      <dgm:spPr/>
    </dgm:pt>
    <dgm:pt modelId="{A40B71F6-DAF5-4871-80DF-F71E2BA1D66E}" type="pres">
      <dgm:prSet presAssocID="{CEDFF945-D7DD-4D53-AB41-54A665E2B243}" presName="rect1" presStyleLbl="trAlignAcc1" presStyleIdx="3" presStyleCnt="6" custLinFactNeighborY="-37375">
        <dgm:presLayoutVars>
          <dgm:bulletEnabled val="1"/>
        </dgm:presLayoutVars>
      </dgm:prSet>
      <dgm:spPr/>
    </dgm:pt>
    <dgm:pt modelId="{B6517B7F-3ABF-479C-A6CF-0F26BA5A9D8B}" type="pres">
      <dgm:prSet presAssocID="{CEDFF945-D7DD-4D53-AB41-54A665E2B243}" presName="rect2" presStyleLbl="fgImgPlace1" presStyleIdx="3" presStyleCnt="6" custScaleX="86046" custScaleY="58598" custLinFactNeighborY="-355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Europa con relleno sólido"/>
        </a:ext>
      </dgm:extLst>
    </dgm:pt>
    <dgm:pt modelId="{6E69F553-31B8-41C1-AA7A-2ECC524EEBE8}" type="pres">
      <dgm:prSet presAssocID="{2C8378D8-0796-43EA-809F-DD70C000E094}" presName="sibTrans" presStyleCnt="0"/>
      <dgm:spPr/>
    </dgm:pt>
    <dgm:pt modelId="{1611B069-ABDC-4DB4-9203-AC8971F93071}" type="pres">
      <dgm:prSet presAssocID="{24D266AE-A5DD-4C96-9E53-B87F12A7D899}" presName="composite" presStyleCnt="0"/>
      <dgm:spPr/>
    </dgm:pt>
    <dgm:pt modelId="{25D1BC7B-E1F2-4A25-87E9-802EB7E77791}" type="pres">
      <dgm:prSet presAssocID="{24D266AE-A5DD-4C96-9E53-B87F12A7D899}" presName="rect1" presStyleLbl="trAlignAcc1" presStyleIdx="4" presStyleCnt="6" custLinFactNeighborY="-38703">
        <dgm:presLayoutVars>
          <dgm:bulletEnabled val="1"/>
        </dgm:presLayoutVars>
      </dgm:prSet>
      <dgm:spPr/>
    </dgm:pt>
    <dgm:pt modelId="{944A0A5F-58A6-46E1-A75E-E6AE43E6105F}" type="pres">
      <dgm:prSet presAssocID="{24D266AE-A5DD-4C96-9E53-B87F12A7D899}" presName="rect2" presStyleLbl="fgImgPlace1" presStyleIdx="4" presStyleCnt="6" custScaleX="86046" custScaleY="58598" custLinFactNeighborY="-3687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Gráfico de barras con relleno sólido"/>
        </a:ext>
      </dgm:extLst>
    </dgm:pt>
    <dgm:pt modelId="{33CE4F81-8D81-43A1-905B-5DD1E1F4C05D}" type="pres">
      <dgm:prSet presAssocID="{26B66A89-2E3B-4FE6-A3B1-23FE1E191E18}" presName="sibTrans" presStyleCnt="0"/>
      <dgm:spPr/>
    </dgm:pt>
    <dgm:pt modelId="{4A804611-546D-43D1-A045-8E87D7BB230B}" type="pres">
      <dgm:prSet presAssocID="{599DD4D2-3C9B-4F1D-B0F0-1D98778B7315}" presName="composite" presStyleCnt="0"/>
      <dgm:spPr/>
    </dgm:pt>
    <dgm:pt modelId="{B9FDE6EF-BC34-4379-9A52-8D91883E20B0}" type="pres">
      <dgm:prSet presAssocID="{599DD4D2-3C9B-4F1D-B0F0-1D98778B7315}" presName="rect1" presStyleLbl="trAlignAcc1" presStyleIdx="5" presStyleCnt="6" custLinFactNeighborY="-38703">
        <dgm:presLayoutVars>
          <dgm:bulletEnabled val="1"/>
        </dgm:presLayoutVars>
      </dgm:prSet>
      <dgm:spPr/>
    </dgm:pt>
    <dgm:pt modelId="{37E3C9C3-65F5-486F-A9D5-A02D9CFCE4D5}" type="pres">
      <dgm:prSet presAssocID="{599DD4D2-3C9B-4F1D-B0F0-1D98778B7315}" presName="rect2" presStyleLbl="fgImgPlace1" presStyleIdx="5" presStyleCnt="6" custScaleX="86046" custScaleY="58598" custLinFactNeighborY="-3687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a:noFill/>
        </a:ln>
        <a:effectLst>
          <a:reflection blurRad="6350" stA="52000" endA="300" endPos="35000" dir="5400000" sy="-100000" algn="bl" rotWithShape="0"/>
        </a:effectLst>
      </dgm:spPr>
      <dgm:extLst>
        <a:ext uri="{E40237B7-FDA0-4F09-8148-C483321AD2D9}">
          <dgm14:cNvPr xmlns:dgm14="http://schemas.microsoft.com/office/drawing/2010/diagram" id="0" name="" descr="Cabeza con engranajes con relleno sólido"/>
        </a:ext>
      </dgm:extLst>
    </dgm:pt>
  </dgm:ptLst>
  <dgm:cxnLst>
    <dgm:cxn modelId="{25ACF800-BDF7-43A8-BEB0-4FF0BB4EEBAC}" type="presOf" srcId="{E894FBD9-9355-4268-BE24-424441E4052D}" destId="{A40B71F6-DAF5-4871-80DF-F71E2BA1D66E}" srcOrd="0" destOrd="1" presId="urn:microsoft.com/office/officeart/2008/layout/PictureStrips"/>
    <dgm:cxn modelId="{C2CE2D0D-6BD5-43D3-A4CA-48E597807694}" type="presOf" srcId="{DDFCAEED-4109-4C98-A6A9-61F41B753B1E}" destId="{BD23AA03-9F43-4D69-8A15-0F5C2F7F318A}" srcOrd="0" destOrd="0" presId="urn:microsoft.com/office/officeart/2008/layout/PictureStrips"/>
    <dgm:cxn modelId="{C7B05611-C13F-434A-B550-A392DBEE9D3F}" srcId="{DDFCAEED-4109-4C98-A6A9-61F41B753B1E}" destId="{CEDFF945-D7DD-4D53-AB41-54A665E2B243}" srcOrd="3" destOrd="0" parTransId="{D7B982D5-D762-4F62-A0E9-78C299AF37AB}" sibTransId="{2C8378D8-0796-43EA-809F-DD70C000E094}"/>
    <dgm:cxn modelId="{F5BECE1E-03D9-428E-9ED1-3EEC25A19064}" type="presOf" srcId="{599DD4D2-3C9B-4F1D-B0F0-1D98778B7315}" destId="{B9FDE6EF-BC34-4379-9A52-8D91883E20B0}" srcOrd="0" destOrd="0" presId="urn:microsoft.com/office/officeart/2008/layout/PictureStrips"/>
    <dgm:cxn modelId="{D3F18228-ABAB-4DA5-A9B3-1BC6129457CF}" srcId="{24D266AE-A5DD-4C96-9E53-B87F12A7D899}" destId="{E43099B4-02CE-4CFF-A403-B998E755D2E5}" srcOrd="0" destOrd="0" parTransId="{98C873D2-1E24-4EAC-89B9-8753804DF38A}" sibTransId="{3E09BF85-0599-4062-A1C3-533BB1F69D57}"/>
    <dgm:cxn modelId="{9F930E61-68F9-419A-996C-18F6E8F0F0D6}" type="presOf" srcId="{24D266AE-A5DD-4C96-9E53-B87F12A7D899}" destId="{25D1BC7B-E1F2-4A25-87E9-802EB7E77791}" srcOrd="0" destOrd="0" presId="urn:microsoft.com/office/officeart/2008/layout/PictureStrips"/>
    <dgm:cxn modelId="{0E458061-5272-4431-B3FF-44695898758E}" type="presOf" srcId="{0442F392-50F6-4FDB-9ECB-636C5B67177D}" destId="{EA77CB66-1DBF-414A-9EBC-689F44A362AB}" srcOrd="0" destOrd="0" presId="urn:microsoft.com/office/officeart/2008/layout/PictureStrips"/>
    <dgm:cxn modelId="{2CEC1667-D44A-4613-83AE-0332A6D22DF9}" srcId="{DDFCAEED-4109-4C98-A6A9-61F41B753B1E}" destId="{0442F392-50F6-4FDB-9ECB-636C5B67177D}" srcOrd="1" destOrd="0" parTransId="{8536366C-FAEF-42FE-920C-FA3B1568883C}" sibTransId="{C58270EF-70F5-481D-8748-6B5F9E9F99E5}"/>
    <dgm:cxn modelId="{D720A34E-0946-4CC0-9006-67F955DD743D}" srcId="{599DD4D2-3C9B-4F1D-B0F0-1D98778B7315}" destId="{916DD16F-E56B-470B-AF50-E14C6710B267}" srcOrd="0" destOrd="0" parTransId="{9028B951-9900-42EA-89F5-98ACB96FF155}" sibTransId="{50D1CBF7-7815-4F05-BDEA-914FBE220C4A}"/>
    <dgm:cxn modelId="{9B5A1372-18D0-4D1B-ABC8-4251BEB5EFD6}" type="presOf" srcId="{1677F5C4-F183-41DB-AE3C-92BE26CAB59B}" destId="{B8C5E273-DB0B-4B72-9C47-9FAB01F6B239}" srcOrd="0" destOrd="0" presId="urn:microsoft.com/office/officeart/2008/layout/PictureStrips"/>
    <dgm:cxn modelId="{741A037A-575F-4518-A56C-275AFD2D3DD3}" srcId="{DDFCAEED-4109-4C98-A6A9-61F41B753B1E}" destId="{1677F5C4-F183-41DB-AE3C-92BE26CAB59B}" srcOrd="0" destOrd="0" parTransId="{7FC2950B-776E-4B9C-B84A-5D0C24736507}" sibTransId="{E8F6B025-38D2-43F3-A164-90CA42036D73}"/>
    <dgm:cxn modelId="{6C629A5A-0ADB-4DDC-976D-88862E7EAAAE}" srcId="{DDFCAEED-4109-4C98-A6A9-61F41B753B1E}" destId="{599DD4D2-3C9B-4F1D-B0F0-1D98778B7315}" srcOrd="5" destOrd="0" parTransId="{9A71B8B2-9066-4FB0-8D93-33CD9769C911}" sibTransId="{C6AC97BC-E6AF-4A90-9E5B-B556F20DC1FE}"/>
    <dgm:cxn modelId="{C40CC096-C35C-42F2-B15C-BCA6C4E0242B}" type="presOf" srcId="{2CF9127A-A203-4C18-A177-9F4A5768AB7D}" destId="{CCF683CB-9E4B-40E9-9110-8BB908A99A09}" srcOrd="0" destOrd="0" presId="urn:microsoft.com/office/officeart/2008/layout/PictureStrips"/>
    <dgm:cxn modelId="{6C969DB6-3653-4F80-B8FD-BC44AAA4D029}" srcId="{DDFCAEED-4109-4C98-A6A9-61F41B753B1E}" destId="{2CF9127A-A203-4C18-A177-9F4A5768AB7D}" srcOrd="2" destOrd="0" parTransId="{D3E26523-6109-4E36-80C9-BB401D04414D}" sibTransId="{E2D71015-C1B8-4EB5-9B8D-9D351F1A0F4D}"/>
    <dgm:cxn modelId="{30924DC5-790E-49BC-8FED-572D4307AA6F}" type="presOf" srcId="{E43099B4-02CE-4CFF-A403-B998E755D2E5}" destId="{25D1BC7B-E1F2-4A25-87E9-802EB7E77791}" srcOrd="0" destOrd="1" presId="urn:microsoft.com/office/officeart/2008/layout/PictureStrips"/>
    <dgm:cxn modelId="{3144F8D0-4AE1-4507-8CAB-9F720680F6BD}" type="presOf" srcId="{CEDFF945-D7DD-4D53-AB41-54A665E2B243}" destId="{A40B71F6-DAF5-4871-80DF-F71E2BA1D66E}" srcOrd="0" destOrd="0" presId="urn:microsoft.com/office/officeart/2008/layout/PictureStrips"/>
    <dgm:cxn modelId="{04F83ADE-7E51-429F-A04D-E487E13E5B13}" srcId="{CEDFF945-D7DD-4D53-AB41-54A665E2B243}" destId="{E894FBD9-9355-4268-BE24-424441E4052D}" srcOrd="0" destOrd="0" parTransId="{2F065DB3-0CDC-4878-9376-787123D2A677}" sibTransId="{9C63E16A-91FB-476D-BEF9-80F137953E7E}"/>
    <dgm:cxn modelId="{A5C007DF-F309-405C-95CE-61E27B7F136D}" type="presOf" srcId="{916DD16F-E56B-470B-AF50-E14C6710B267}" destId="{B9FDE6EF-BC34-4379-9A52-8D91883E20B0}" srcOrd="0" destOrd="1" presId="urn:microsoft.com/office/officeart/2008/layout/PictureStrips"/>
    <dgm:cxn modelId="{CD8FF6E0-6EFD-4F70-BD1B-062175CC6FD2}" srcId="{DDFCAEED-4109-4C98-A6A9-61F41B753B1E}" destId="{24D266AE-A5DD-4C96-9E53-B87F12A7D899}" srcOrd="4" destOrd="0" parTransId="{3D21B162-8A65-4DF8-AE59-D7FB5F4C6157}" sibTransId="{26B66A89-2E3B-4FE6-A3B1-23FE1E191E18}"/>
    <dgm:cxn modelId="{6B5ED345-5CEF-416B-BDE6-35AC2C05C407}" type="presParOf" srcId="{BD23AA03-9F43-4D69-8A15-0F5C2F7F318A}" destId="{EA5077A8-1CB7-4CD5-999C-D0A54CC4C781}" srcOrd="0" destOrd="0" presId="urn:microsoft.com/office/officeart/2008/layout/PictureStrips"/>
    <dgm:cxn modelId="{2FA7E062-6947-483F-AB27-2CD53765DEF7}" type="presParOf" srcId="{EA5077A8-1CB7-4CD5-999C-D0A54CC4C781}" destId="{B8C5E273-DB0B-4B72-9C47-9FAB01F6B239}" srcOrd="0" destOrd="0" presId="urn:microsoft.com/office/officeart/2008/layout/PictureStrips"/>
    <dgm:cxn modelId="{2B84188D-380B-4141-A269-AAAA24C53124}" type="presParOf" srcId="{EA5077A8-1CB7-4CD5-999C-D0A54CC4C781}" destId="{15CC063E-8AA2-4621-84BE-3B89AE49D180}" srcOrd="1" destOrd="0" presId="urn:microsoft.com/office/officeart/2008/layout/PictureStrips"/>
    <dgm:cxn modelId="{80DB250A-EEDE-49B8-86EE-6E875F2AF30A}" type="presParOf" srcId="{BD23AA03-9F43-4D69-8A15-0F5C2F7F318A}" destId="{C627B1BD-6F9A-4B0F-A058-31BD751CDE95}" srcOrd="1" destOrd="0" presId="urn:microsoft.com/office/officeart/2008/layout/PictureStrips"/>
    <dgm:cxn modelId="{75B324F4-891D-4809-872A-227B41F2EC12}" type="presParOf" srcId="{BD23AA03-9F43-4D69-8A15-0F5C2F7F318A}" destId="{0F79FD16-744E-4561-948D-D9665CAA01FF}" srcOrd="2" destOrd="0" presId="urn:microsoft.com/office/officeart/2008/layout/PictureStrips"/>
    <dgm:cxn modelId="{DCC8FB9C-253F-4FDA-B32B-0BD177521194}" type="presParOf" srcId="{0F79FD16-744E-4561-948D-D9665CAA01FF}" destId="{EA77CB66-1DBF-414A-9EBC-689F44A362AB}" srcOrd="0" destOrd="0" presId="urn:microsoft.com/office/officeart/2008/layout/PictureStrips"/>
    <dgm:cxn modelId="{31ADDD71-9F97-4B8D-8E5B-332481F185E5}" type="presParOf" srcId="{0F79FD16-744E-4561-948D-D9665CAA01FF}" destId="{7E00087B-202C-49A6-BE07-308B7A97FFC6}" srcOrd="1" destOrd="0" presId="urn:microsoft.com/office/officeart/2008/layout/PictureStrips"/>
    <dgm:cxn modelId="{29EFAFD4-9FE1-45F3-A6D4-F30002D95CAA}" type="presParOf" srcId="{BD23AA03-9F43-4D69-8A15-0F5C2F7F318A}" destId="{FB334D7B-B4EF-4601-A1EC-88B1C1F05E28}" srcOrd="3" destOrd="0" presId="urn:microsoft.com/office/officeart/2008/layout/PictureStrips"/>
    <dgm:cxn modelId="{810F4448-021F-4D04-8CE4-7B582A0C4C84}" type="presParOf" srcId="{BD23AA03-9F43-4D69-8A15-0F5C2F7F318A}" destId="{2770FF4C-2185-4B26-8086-465E7BCD89D8}" srcOrd="4" destOrd="0" presId="urn:microsoft.com/office/officeart/2008/layout/PictureStrips"/>
    <dgm:cxn modelId="{E344DB31-85E1-49CD-935F-6D1495F57851}" type="presParOf" srcId="{2770FF4C-2185-4B26-8086-465E7BCD89D8}" destId="{CCF683CB-9E4B-40E9-9110-8BB908A99A09}" srcOrd="0" destOrd="0" presId="urn:microsoft.com/office/officeart/2008/layout/PictureStrips"/>
    <dgm:cxn modelId="{3671CA2E-0F1D-4E31-B945-67FE4815C6C1}" type="presParOf" srcId="{2770FF4C-2185-4B26-8086-465E7BCD89D8}" destId="{9FE3D58F-CF54-4091-AF0A-53058B26FFB3}" srcOrd="1" destOrd="0" presId="urn:microsoft.com/office/officeart/2008/layout/PictureStrips"/>
    <dgm:cxn modelId="{1EF98B65-5241-467E-9A00-33CA7A0855C3}" type="presParOf" srcId="{BD23AA03-9F43-4D69-8A15-0F5C2F7F318A}" destId="{365DAD92-105B-43BF-81F3-E06ABDE9B583}" srcOrd="5" destOrd="0" presId="urn:microsoft.com/office/officeart/2008/layout/PictureStrips"/>
    <dgm:cxn modelId="{DE785C67-D970-4444-8D3F-E59573B74A44}" type="presParOf" srcId="{BD23AA03-9F43-4D69-8A15-0F5C2F7F318A}" destId="{4EA7EAF6-E22C-44CA-B839-16AAD6512817}" srcOrd="6" destOrd="0" presId="urn:microsoft.com/office/officeart/2008/layout/PictureStrips"/>
    <dgm:cxn modelId="{DA439085-49AA-4A78-B9B9-51906DC108E9}" type="presParOf" srcId="{4EA7EAF6-E22C-44CA-B839-16AAD6512817}" destId="{A40B71F6-DAF5-4871-80DF-F71E2BA1D66E}" srcOrd="0" destOrd="0" presId="urn:microsoft.com/office/officeart/2008/layout/PictureStrips"/>
    <dgm:cxn modelId="{C716091D-A19B-4B93-AC39-C86481102FD9}" type="presParOf" srcId="{4EA7EAF6-E22C-44CA-B839-16AAD6512817}" destId="{B6517B7F-3ABF-479C-A6CF-0F26BA5A9D8B}" srcOrd="1" destOrd="0" presId="urn:microsoft.com/office/officeart/2008/layout/PictureStrips"/>
    <dgm:cxn modelId="{1FDCFA45-42E1-4D67-B8FC-946093A0E65A}" type="presParOf" srcId="{BD23AA03-9F43-4D69-8A15-0F5C2F7F318A}" destId="{6E69F553-31B8-41C1-AA7A-2ECC524EEBE8}" srcOrd="7" destOrd="0" presId="urn:microsoft.com/office/officeart/2008/layout/PictureStrips"/>
    <dgm:cxn modelId="{D9EA8D73-8D9F-40AE-9D14-A90BA4E91027}" type="presParOf" srcId="{BD23AA03-9F43-4D69-8A15-0F5C2F7F318A}" destId="{1611B069-ABDC-4DB4-9203-AC8971F93071}" srcOrd="8" destOrd="0" presId="urn:microsoft.com/office/officeart/2008/layout/PictureStrips"/>
    <dgm:cxn modelId="{530A78DD-22C9-4D27-8BEF-46F059F162AC}" type="presParOf" srcId="{1611B069-ABDC-4DB4-9203-AC8971F93071}" destId="{25D1BC7B-E1F2-4A25-87E9-802EB7E77791}" srcOrd="0" destOrd="0" presId="urn:microsoft.com/office/officeart/2008/layout/PictureStrips"/>
    <dgm:cxn modelId="{34BC8736-3EF9-4DAB-A6A8-EE7AA52B87CB}" type="presParOf" srcId="{1611B069-ABDC-4DB4-9203-AC8971F93071}" destId="{944A0A5F-58A6-46E1-A75E-E6AE43E6105F}" srcOrd="1" destOrd="0" presId="urn:microsoft.com/office/officeart/2008/layout/PictureStrips"/>
    <dgm:cxn modelId="{6D919A38-108E-4218-AFA1-60227BD0C816}" type="presParOf" srcId="{BD23AA03-9F43-4D69-8A15-0F5C2F7F318A}" destId="{33CE4F81-8D81-43A1-905B-5DD1E1F4C05D}" srcOrd="9" destOrd="0" presId="urn:microsoft.com/office/officeart/2008/layout/PictureStrips"/>
    <dgm:cxn modelId="{F42DFD6C-A072-49FF-94E9-6C2AA83D2042}" type="presParOf" srcId="{BD23AA03-9F43-4D69-8A15-0F5C2F7F318A}" destId="{4A804611-546D-43D1-A045-8E87D7BB230B}" srcOrd="10" destOrd="0" presId="urn:microsoft.com/office/officeart/2008/layout/PictureStrips"/>
    <dgm:cxn modelId="{D10F1565-1BEB-477E-95DA-84C803A7DD56}" type="presParOf" srcId="{4A804611-546D-43D1-A045-8E87D7BB230B}" destId="{B9FDE6EF-BC34-4379-9A52-8D91883E20B0}" srcOrd="0" destOrd="0" presId="urn:microsoft.com/office/officeart/2008/layout/PictureStrips"/>
    <dgm:cxn modelId="{29109441-0CA9-4B33-8D47-594D4322BF4F}" type="presParOf" srcId="{4A804611-546D-43D1-A045-8E87D7BB230B}" destId="{37E3C9C3-65F5-486F-A9D5-A02D9CFCE4D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B810A-546B-4B01-9B91-850058391296}" type="doc">
      <dgm:prSet loTypeId="urn:microsoft.com/office/officeart/2005/8/layout/matrix3" loCatId="matrix" qsTypeId="urn:microsoft.com/office/officeart/2005/8/quickstyle/simple1" qsCatId="simple" csTypeId="urn:microsoft.com/office/officeart/2005/8/colors/accent5_1" csCatId="accent5" phldr="1"/>
      <dgm:spPr/>
      <dgm:t>
        <a:bodyPr/>
        <a:lstStyle/>
        <a:p>
          <a:endParaRPr lang="es-ES"/>
        </a:p>
      </dgm:t>
    </dgm:pt>
    <dgm:pt modelId="{A622559F-DB24-4811-9E2C-81A3415669DE}">
      <dgm:prSet phldrT="[Texto]" custT="1"/>
      <dgm:spPr/>
      <dgm:t>
        <a:bodyPr/>
        <a:lstStyle/>
        <a:p>
          <a:pPr algn="ctr">
            <a:buNone/>
          </a:pPr>
          <a:r>
            <a:rPr lang="es-ES" altLang="es-ES" sz="1800" b="1" dirty="0">
              <a:solidFill>
                <a:srgbClr val="00224C"/>
              </a:solidFill>
              <a:latin typeface="Arial" panose="020B0604020202020204" pitchFamily="34" charset="0"/>
              <a:cs typeface="Arial" panose="020B0604020202020204" pitchFamily="34" charset="0"/>
            </a:rPr>
            <a:t>TRANSPARENCIA</a:t>
          </a:r>
          <a:endParaRPr lang="es-ES" sz="1800" dirty="0">
            <a:solidFill>
              <a:srgbClr val="00224C"/>
            </a:solidFill>
            <a:latin typeface="Arial" panose="020B0604020202020204" pitchFamily="34" charset="0"/>
            <a:cs typeface="Arial" panose="020B0604020202020204" pitchFamily="34" charset="0"/>
          </a:endParaRPr>
        </a:p>
      </dgm:t>
    </dgm:pt>
    <dgm:pt modelId="{D35310BC-AED4-4269-AEE9-5D8B60069522}" type="parTrans" cxnId="{DAD7AE91-5D42-49EF-A74E-1F7578637177}">
      <dgm:prSet/>
      <dgm:spPr/>
      <dgm:t>
        <a:bodyPr/>
        <a:lstStyle/>
        <a:p>
          <a:endParaRPr lang="es-ES"/>
        </a:p>
      </dgm:t>
    </dgm:pt>
    <dgm:pt modelId="{6899AEDA-1F4A-4DD0-8B45-6A3F9614DBCE}" type="sibTrans" cxnId="{DAD7AE91-5D42-49EF-A74E-1F7578637177}">
      <dgm:prSet/>
      <dgm:spPr/>
      <dgm:t>
        <a:bodyPr/>
        <a:lstStyle/>
        <a:p>
          <a:endParaRPr lang="es-ES"/>
        </a:p>
      </dgm:t>
    </dgm:pt>
    <dgm:pt modelId="{60CB9F95-A521-4792-A4C0-ED6F1B597223}">
      <dgm:prSet phldrT="[Texto]" custT="1"/>
      <dgm:spPr/>
      <dgm:t>
        <a:bodyPr/>
        <a:lstStyle/>
        <a:p>
          <a:pPr marL="0" lvl="0" algn="ctr" defTabSz="622300">
            <a:lnSpc>
              <a:spcPct val="90000"/>
            </a:lnSpc>
            <a:spcBef>
              <a:spcPct val="0"/>
            </a:spcBef>
            <a:spcAft>
              <a:spcPct val="35000"/>
            </a:spcAft>
            <a:buFont typeface="Wingdings" panose="05000000000000000000" pitchFamily="2" charset="2"/>
            <a:buChar char="v"/>
          </a:pPr>
          <a:r>
            <a:rPr lang="es-ES" altLang="es-ES" sz="1800" b="1" kern="1200" dirty="0">
              <a:solidFill>
                <a:srgbClr val="00224C"/>
              </a:solidFill>
              <a:latin typeface="Arial" panose="020B0604020202020204" pitchFamily="34" charset="0"/>
              <a:cs typeface="Arial" panose="020B0604020202020204" pitchFamily="34" charset="0"/>
            </a:rPr>
            <a:t>PRUDENCIA</a:t>
          </a:r>
          <a:endParaRPr lang="es-ES" sz="1800" kern="1200" dirty="0">
            <a:solidFill>
              <a:srgbClr val="00224C"/>
            </a:solidFill>
            <a:latin typeface="Arial" panose="020B0604020202020204" pitchFamily="34" charset="0"/>
            <a:ea typeface="+mn-ea"/>
            <a:cs typeface="Arial" panose="020B0604020202020204" pitchFamily="34" charset="0"/>
          </a:endParaRPr>
        </a:p>
      </dgm:t>
    </dgm:pt>
    <dgm:pt modelId="{4434511B-524D-4C37-9359-0BD804BD4F70}" type="parTrans" cxnId="{C1444394-D07F-4E4F-BF9B-A104ED58B5C1}">
      <dgm:prSet/>
      <dgm:spPr/>
      <dgm:t>
        <a:bodyPr/>
        <a:lstStyle/>
        <a:p>
          <a:endParaRPr lang="es-ES"/>
        </a:p>
      </dgm:t>
    </dgm:pt>
    <dgm:pt modelId="{B1FBA563-85BB-43B6-A567-5B17CE4A7875}" type="sibTrans" cxnId="{C1444394-D07F-4E4F-BF9B-A104ED58B5C1}">
      <dgm:prSet/>
      <dgm:spPr/>
      <dgm:t>
        <a:bodyPr/>
        <a:lstStyle/>
        <a:p>
          <a:endParaRPr lang="es-ES"/>
        </a:p>
      </dgm:t>
    </dgm:pt>
    <dgm:pt modelId="{139B9803-31CF-4AEF-BC34-49E73DA0BFD4}">
      <dgm:prSet phldrT="[Texto]" custT="1"/>
      <dgm:spPr/>
      <dgm:t>
        <a:bodyPr/>
        <a:lstStyle/>
        <a:p>
          <a:pPr algn="ctr">
            <a:buFont typeface="Wingdings" panose="05000000000000000000" pitchFamily="2" charset="2"/>
            <a:buChar char="v"/>
          </a:pPr>
          <a:r>
            <a:rPr lang="es-ES" altLang="es-ES" sz="1800" b="1" dirty="0">
              <a:solidFill>
                <a:srgbClr val="00224C"/>
              </a:solidFill>
              <a:latin typeface="Arial" panose="020B0604020202020204" pitchFamily="34" charset="0"/>
              <a:cs typeface="Arial" panose="020B0604020202020204" pitchFamily="34" charset="0"/>
            </a:rPr>
            <a:t>PREVENCIÓN</a:t>
          </a:r>
          <a:endParaRPr lang="es-ES" sz="1800" dirty="0">
            <a:solidFill>
              <a:srgbClr val="00224C"/>
            </a:solidFill>
            <a:latin typeface="Arial" panose="020B0604020202020204" pitchFamily="34" charset="0"/>
            <a:cs typeface="Arial" panose="020B0604020202020204" pitchFamily="34" charset="0"/>
          </a:endParaRPr>
        </a:p>
      </dgm:t>
    </dgm:pt>
    <dgm:pt modelId="{E0463E38-1081-422B-B10C-DFF2EBB0E070}" type="parTrans" cxnId="{B4E14FC6-E662-41A8-B5D4-304D58DB09D9}">
      <dgm:prSet/>
      <dgm:spPr/>
      <dgm:t>
        <a:bodyPr/>
        <a:lstStyle/>
        <a:p>
          <a:endParaRPr lang="es-ES"/>
        </a:p>
      </dgm:t>
    </dgm:pt>
    <dgm:pt modelId="{2BC64491-4023-4C92-92B8-DE8770193717}" type="sibTrans" cxnId="{B4E14FC6-E662-41A8-B5D4-304D58DB09D9}">
      <dgm:prSet/>
      <dgm:spPr/>
      <dgm:t>
        <a:bodyPr/>
        <a:lstStyle/>
        <a:p>
          <a:endParaRPr lang="es-ES"/>
        </a:p>
      </dgm:t>
    </dgm:pt>
    <dgm:pt modelId="{F51FC739-A5D7-45DF-9E8C-29708438C964}">
      <dgm:prSet phldrT="[Texto]" custT="1"/>
      <dgm:spPr/>
      <dgm:t>
        <a:bodyPr/>
        <a:lstStyle/>
        <a:p>
          <a:pPr algn="l">
            <a:buFont typeface="Arial" panose="020B0604020202020204" pitchFamily="34" charset="0"/>
            <a:buChar char="•"/>
          </a:pPr>
          <a:r>
            <a:rPr lang="es-ES" altLang="es-ES" sz="1300" dirty="0">
              <a:solidFill>
                <a:srgbClr val="00224C"/>
              </a:solidFill>
              <a:latin typeface="Arial" panose="020B0604020202020204" pitchFamily="34" charset="0"/>
              <a:cs typeface="Arial" panose="020B0604020202020204" pitchFamily="34" charset="0"/>
            </a:rPr>
            <a:t>Maximizar el </a:t>
          </a:r>
          <a:r>
            <a:rPr lang="es-ES" altLang="es-ES" sz="1300" b="1" dirty="0">
              <a:solidFill>
                <a:srgbClr val="00B0F0"/>
              </a:solidFill>
              <a:latin typeface="Arial" panose="020B0604020202020204" pitchFamily="34" charset="0"/>
              <a:cs typeface="Arial" panose="020B0604020202020204" pitchFamily="34" charset="0"/>
            </a:rPr>
            <a:t>Acceso </a:t>
          </a:r>
          <a:r>
            <a:rPr lang="es-ES" sz="1300" b="1" dirty="0">
              <a:solidFill>
                <a:srgbClr val="00B0F0"/>
              </a:solidFill>
              <a:latin typeface="Arial" panose="020B0604020202020204" pitchFamily="34" charset="0"/>
              <a:cs typeface="Arial" panose="020B0604020202020204" pitchFamily="34" charset="0"/>
            </a:rPr>
            <a:t> a toda la información</a:t>
          </a:r>
          <a:endParaRPr lang="es-ES" sz="1300" dirty="0">
            <a:solidFill>
              <a:srgbClr val="00B0F0"/>
            </a:solidFill>
            <a:latin typeface="Arial" panose="020B0604020202020204" pitchFamily="34" charset="0"/>
            <a:cs typeface="Arial" panose="020B0604020202020204" pitchFamily="34" charset="0"/>
          </a:endParaRPr>
        </a:p>
      </dgm:t>
    </dgm:pt>
    <dgm:pt modelId="{350C9A13-5BA0-4EAF-867D-413E229B648F}" type="parTrans" cxnId="{705F59FE-252D-444F-BEC7-8E6BA2858D3F}">
      <dgm:prSet/>
      <dgm:spPr/>
      <dgm:t>
        <a:bodyPr/>
        <a:lstStyle/>
        <a:p>
          <a:endParaRPr lang="es-ES"/>
        </a:p>
      </dgm:t>
    </dgm:pt>
    <dgm:pt modelId="{759D9F9C-9BB7-449B-8A97-6C5BB8B9F5D3}" type="sibTrans" cxnId="{705F59FE-252D-444F-BEC7-8E6BA2858D3F}">
      <dgm:prSet/>
      <dgm:spPr/>
      <dgm:t>
        <a:bodyPr/>
        <a:lstStyle/>
        <a:p>
          <a:endParaRPr lang="es-ES"/>
        </a:p>
      </dgm:t>
    </dgm:pt>
    <dgm:pt modelId="{5F0FC205-102F-4CC9-894B-6FF051CDA039}">
      <dgm:prSet phldrT="[Texto]" custT="1"/>
      <dgm:spPr/>
      <dgm:t>
        <a:bodyPr/>
        <a:lstStyle/>
        <a:p>
          <a:pPr algn="l">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Suministro de Información </a:t>
          </a:r>
          <a:r>
            <a:rPr lang="es-ES" sz="1300" b="1" dirty="0">
              <a:solidFill>
                <a:srgbClr val="00B0F0"/>
              </a:solidFill>
              <a:latin typeface="Arial" panose="020B0604020202020204" pitchFamily="34" charset="0"/>
              <a:cs typeface="Arial" panose="020B0604020202020204" pitchFamily="34" charset="0"/>
            </a:rPr>
            <a:t>Clara y Veraz</a:t>
          </a:r>
          <a:endParaRPr lang="es-ES" sz="1300" dirty="0">
            <a:solidFill>
              <a:srgbClr val="00B0F0"/>
            </a:solidFill>
            <a:latin typeface="Arial" panose="020B0604020202020204" pitchFamily="34" charset="0"/>
            <a:cs typeface="Arial" panose="020B0604020202020204" pitchFamily="34" charset="0"/>
          </a:endParaRPr>
        </a:p>
      </dgm:t>
    </dgm:pt>
    <dgm:pt modelId="{8B69FE22-9C33-4C1B-A794-B9F82723FAC9}" type="parTrans" cxnId="{7ED817A9-EF56-401F-A6A2-A885DCE50988}">
      <dgm:prSet/>
      <dgm:spPr/>
      <dgm:t>
        <a:bodyPr/>
        <a:lstStyle/>
        <a:p>
          <a:endParaRPr lang="es-ES"/>
        </a:p>
      </dgm:t>
    </dgm:pt>
    <dgm:pt modelId="{AD91790B-5257-42BE-96C4-276D65947FF9}" type="sibTrans" cxnId="{7ED817A9-EF56-401F-A6A2-A885DCE50988}">
      <dgm:prSet/>
      <dgm:spPr/>
      <dgm:t>
        <a:bodyPr/>
        <a:lstStyle/>
        <a:p>
          <a:endParaRPr lang="es-ES"/>
        </a:p>
      </dgm:t>
    </dgm:pt>
    <dgm:pt modelId="{6EB0753A-EC23-40CE-9CE2-3CBE4F0003FB}">
      <dgm:prSet phldrT="[Texto]" custT="1"/>
      <dgm:spPr/>
      <dgm:t>
        <a:bodyPr/>
        <a:lstStyle/>
        <a:p>
          <a:pPr algn="l">
            <a:buFont typeface="Arial" panose="020B0604020202020204" pitchFamily="34" charset="0"/>
            <a:buChar char="•"/>
          </a:pPr>
          <a:r>
            <a:rPr lang="es-ES" sz="1300" b="1" dirty="0">
              <a:solidFill>
                <a:srgbClr val="00B0F0"/>
              </a:solidFill>
              <a:latin typeface="Arial" panose="020B0604020202020204" pitchFamily="34" charset="0"/>
              <a:cs typeface="Arial" panose="020B0604020202020204" pitchFamily="34" charset="0"/>
            </a:rPr>
            <a:t>Atención a todos los Agentes Internos y Externos</a:t>
          </a:r>
          <a:r>
            <a:rPr lang="es-ES" sz="1300" dirty="0">
              <a:solidFill>
                <a:srgbClr val="00224C"/>
              </a:solidFill>
              <a:latin typeface="Arial" panose="020B0604020202020204" pitchFamily="34" charset="0"/>
              <a:cs typeface="Arial" panose="020B0604020202020204" pitchFamily="34" charset="0"/>
            </a:rPr>
            <a:t>: Basada en confianza mutua</a:t>
          </a:r>
          <a:endParaRPr lang="es-ES" altLang="es-ES" sz="1300" b="1" dirty="0">
            <a:solidFill>
              <a:srgbClr val="00224C"/>
            </a:solidFill>
            <a:latin typeface="Arial" panose="020B0604020202020204" pitchFamily="34" charset="0"/>
            <a:cs typeface="Arial" panose="020B0604020202020204" pitchFamily="34" charset="0"/>
          </a:endParaRPr>
        </a:p>
      </dgm:t>
    </dgm:pt>
    <dgm:pt modelId="{622A0E47-20BC-4274-98FB-BF32076EC903}" type="parTrans" cxnId="{D1BFB711-7BEB-4A7C-B845-0C9975B0C69E}">
      <dgm:prSet/>
      <dgm:spPr/>
      <dgm:t>
        <a:bodyPr/>
        <a:lstStyle/>
        <a:p>
          <a:endParaRPr lang="es-ES"/>
        </a:p>
      </dgm:t>
    </dgm:pt>
    <dgm:pt modelId="{A1D27C02-D98F-4873-BDC0-74424AF14E1E}" type="sibTrans" cxnId="{D1BFB711-7BEB-4A7C-B845-0C9975B0C69E}">
      <dgm:prSet/>
      <dgm:spPr/>
      <dgm:t>
        <a:bodyPr/>
        <a:lstStyle/>
        <a:p>
          <a:endParaRPr lang="es-ES"/>
        </a:p>
      </dgm:t>
    </dgm:pt>
    <dgm:pt modelId="{2DEED6D2-A1CA-4F8F-903B-E1DF407B53BE}">
      <dgm:prSet phldrT="[Texto]" custT="1"/>
      <dgm:spPr/>
      <dgm:t>
        <a:bodyPr/>
        <a:lstStyle/>
        <a:p>
          <a:pPr algn="ctr">
            <a:buFont typeface="Arial" panose="020B0604020202020204" pitchFamily="34" charset="0"/>
            <a:buChar char="•"/>
          </a:pPr>
          <a:r>
            <a:rPr lang="es-ES" altLang="es-ES" sz="1800" b="1" dirty="0">
              <a:solidFill>
                <a:srgbClr val="00224C"/>
              </a:solidFill>
              <a:latin typeface="Arial" panose="020B0604020202020204" pitchFamily="34" charset="0"/>
              <a:cs typeface="Arial" panose="020B0604020202020204" pitchFamily="34" charset="0"/>
            </a:rPr>
            <a:t>INTEGRIDAD</a:t>
          </a:r>
          <a:endParaRPr lang="es-ES" altLang="es-ES" sz="1100" dirty="0">
            <a:solidFill>
              <a:srgbClr val="00224C"/>
            </a:solidFill>
            <a:latin typeface="Arial" panose="020B0604020202020204" pitchFamily="34" charset="0"/>
            <a:cs typeface="Arial" panose="020B0604020202020204" pitchFamily="34" charset="0"/>
          </a:endParaRPr>
        </a:p>
      </dgm:t>
    </dgm:pt>
    <dgm:pt modelId="{185C42C7-01F3-404A-9B62-0D4B2EFDC780}" type="parTrans" cxnId="{E606288A-F880-4408-89AB-BCAFB155F014}">
      <dgm:prSet/>
      <dgm:spPr/>
      <dgm:t>
        <a:bodyPr/>
        <a:lstStyle/>
        <a:p>
          <a:endParaRPr lang="es-ES"/>
        </a:p>
      </dgm:t>
    </dgm:pt>
    <dgm:pt modelId="{C5C8685F-4821-4913-AF8E-76D7EDE99A98}" type="sibTrans" cxnId="{E606288A-F880-4408-89AB-BCAFB155F014}">
      <dgm:prSet/>
      <dgm:spPr/>
      <dgm:t>
        <a:bodyPr/>
        <a:lstStyle/>
        <a:p>
          <a:endParaRPr lang="es-ES"/>
        </a:p>
      </dgm:t>
    </dgm:pt>
    <dgm:pt modelId="{39D5B1C8-9F62-4FE9-A9C2-E0EDA0DDD58B}">
      <dgm:prSet phldrT="[Texto]" custT="1"/>
      <dgm:spPr/>
      <dgm:t>
        <a:bodyPr/>
        <a:lstStyle/>
        <a:p>
          <a:pPr algn="l">
            <a:buFont typeface="Arial" panose="020B0604020202020204" pitchFamily="34" charset="0"/>
            <a:buChar char="•"/>
          </a:pPr>
          <a:r>
            <a:rPr lang="es-ES" altLang="es-ES" sz="1300" b="1" dirty="0">
              <a:solidFill>
                <a:srgbClr val="00B0F0"/>
              </a:solidFill>
              <a:latin typeface="Arial" panose="020B0604020202020204" pitchFamily="34" charset="0"/>
              <a:cs typeface="Arial" panose="020B0604020202020204" pitchFamily="34" charset="0"/>
            </a:rPr>
            <a:t>Cumplimiento de la Normas Tributarias</a:t>
          </a:r>
          <a:endParaRPr lang="es-ES" altLang="es-ES" sz="1300" dirty="0">
            <a:solidFill>
              <a:srgbClr val="00B0F0"/>
            </a:solidFill>
            <a:latin typeface="Arial" panose="020B0604020202020204" pitchFamily="34" charset="0"/>
            <a:cs typeface="Arial" panose="020B0604020202020204" pitchFamily="34" charset="0"/>
          </a:endParaRPr>
        </a:p>
      </dgm:t>
    </dgm:pt>
    <dgm:pt modelId="{41451CE8-5C58-486C-BE21-844D22523DF9}" type="parTrans" cxnId="{1F44EBD4-95BF-488D-B10C-B66B04F332A5}">
      <dgm:prSet/>
      <dgm:spPr/>
      <dgm:t>
        <a:bodyPr/>
        <a:lstStyle/>
        <a:p>
          <a:endParaRPr lang="es-ES"/>
        </a:p>
      </dgm:t>
    </dgm:pt>
    <dgm:pt modelId="{189034A8-2B6F-4BB0-9217-F2DC324FA673}" type="sibTrans" cxnId="{1F44EBD4-95BF-488D-B10C-B66B04F332A5}">
      <dgm:prSet/>
      <dgm:spPr/>
      <dgm:t>
        <a:bodyPr/>
        <a:lstStyle/>
        <a:p>
          <a:endParaRPr lang="es-ES"/>
        </a:p>
      </dgm:t>
    </dgm:pt>
    <dgm:pt modelId="{95D1035F-9DD8-492F-9E25-3A386EC73F41}">
      <dgm:prSet phldrT="[Texto]" custT="1"/>
      <dgm:spPr/>
      <dgm:t>
        <a:bodyPr/>
        <a:lstStyle/>
        <a:p>
          <a:pPr algn="l">
            <a:buFont typeface="Arial" panose="020B0604020202020204" pitchFamily="34" charset="0"/>
            <a:buChar char="•"/>
          </a:pPr>
          <a:r>
            <a:rPr lang="es-ES" altLang="es-ES" sz="1300" dirty="0">
              <a:solidFill>
                <a:srgbClr val="00224C"/>
              </a:solidFill>
              <a:latin typeface="Arial" panose="020B0604020202020204" pitchFamily="34" charset="0"/>
              <a:cs typeface="Arial" panose="020B0604020202020204" pitchFamily="34" charset="0"/>
            </a:rPr>
            <a:t>Coordinación con la fiscalidad de las </a:t>
          </a:r>
          <a:r>
            <a:rPr lang="es-ES" altLang="es-ES" sz="1300" b="1" dirty="0">
              <a:solidFill>
                <a:srgbClr val="00B0F0"/>
              </a:solidFill>
              <a:latin typeface="Arial" panose="020B0604020202020204" pitchFamily="34" charset="0"/>
              <a:cs typeface="Arial" panose="020B0604020202020204" pitchFamily="34" charset="0"/>
            </a:rPr>
            <a:t>Entidades Vinculadas</a:t>
          </a:r>
          <a:r>
            <a:rPr lang="es-ES" altLang="es-ES" sz="1300" b="1" dirty="0">
              <a:solidFill>
                <a:srgbClr val="00224C"/>
              </a:solidFill>
              <a:latin typeface="Arial" panose="020B0604020202020204" pitchFamily="34" charset="0"/>
              <a:cs typeface="Arial" panose="020B0604020202020204" pitchFamily="34" charset="0"/>
            </a:rPr>
            <a:t> </a:t>
          </a:r>
          <a:r>
            <a:rPr lang="es-ES" altLang="es-ES" sz="1300" dirty="0">
              <a:solidFill>
                <a:srgbClr val="00224C"/>
              </a:solidFill>
              <a:latin typeface="Arial" panose="020B0604020202020204" pitchFamily="34" charset="0"/>
              <a:cs typeface="Arial" panose="020B0604020202020204" pitchFamily="34" charset="0"/>
            </a:rPr>
            <a:t>y Precios de Transferencia</a:t>
          </a:r>
        </a:p>
      </dgm:t>
    </dgm:pt>
    <dgm:pt modelId="{90EB16A2-F3C4-466A-8190-25643DBB2A12}" type="parTrans" cxnId="{A1F4336B-524B-4852-90D6-0BA8F344C456}">
      <dgm:prSet/>
      <dgm:spPr/>
      <dgm:t>
        <a:bodyPr/>
        <a:lstStyle/>
        <a:p>
          <a:endParaRPr lang="es-ES"/>
        </a:p>
      </dgm:t>
    </dgm:pt>
    <dgm:pt modelId="{6A6255FD-F98C-449E-89F7-9639147D9EC5}" type="sibTrans" cxnId="{A1F4336B-524B-4852-90D6-0BA8F344C456}">
      <dgm:prSet/>
      <dgm:spPr/>
      <dgm:t>
        <a:bodyPr/>
        <a:lstStyle/>
        <a:p>
          <a:endParaRPr lang="es-ES"/>
        </a:p>
      </dgm:t>
    </dgm:pt>
    <dgm:pt modelId="{71005079-4765-4338-9EBF-A5FF824D8222}">
      <dgm:prSet phldrT="[Texto]" custT="1"/>
      <dgm:spPr/>
      <dgm:t>
        <a:bodyPr/>
        <a:lstStyle/>
        <a:p>
          <a:pPr algn="l">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Controles y mecanismos  específicos de la </a:t>
          </a:r>
          <a:r>
            <a:rPr lang="es-ES" sz="1300" b="1" dirty="0">
              <a:solidFill>
                <a:srgbClr val="00B0F0"/>
              </a:solidFill>
              <a:latin typeface="Arial" panose="020B0604020202020204" pitchFamily="34" charset="0"/>
              <a:cs typeface="Arial" panose="020B0604020202020204" pitchFamily="34" charset="0"/>
            </a:rPr>
            <a:t>Gestión de Riesgos Fiscales </a:t>
          </a:r>
          <a:r>
            <a:rPr lang="es-ES" sz="1300" dirty="0">
              <a:solidFill>
                <a:srgbClr val="00224C"/>
              </a:solidFill>
              <a:latin typeface="Arial" panose="020B0604020202020204" pitchFamily="34" charset="0"/>
              <a:cs typeface="Arial" panose="020B0604020202020204" pitchFamily="34" charset="0"/>
            </a:rPr>
            <a:t>a través del SCIIF (*)</a:t>
          </a:r>
          <a:endParaRPr lang="es-ES" altLang="es-ES" sz="1300" dirty="0">
            <a:solidFill>
              <a:srgbClr val="00224C"/>
            </a:solidFill>
            <a:latin typeface="Arial" panose="020B0604020202020204" pitchFamily="34" charset="0"/>
            <a:cs typeface="Arial" panose="020B0604020202020204" pitchFamily="34" charset="0"/>
          </a:endParaRPr>
        </a:p>
      </dgm:t>
    </dgm:pt>
    <dgm:pt modelId="{07090D1D-3622-4344-B5F6-45FC8266061F}" type="parTrans" cxnId="{092F3D0B-EAAE-4D63-86B3-BCF7A0A97E6D}">
      <dgm:prSet/>
      <dgm:spPr/>
      <dgm:t>
        <a:bodyPr/>
        <a:lstStyle/>
        <a:p>
          <a:endParaRPr lang="es-ES"/>
        </a:p>
      </dgm:t>
    </dgm:pt>
    <dgm:pt modelId="{DCC1C2E1-67E1-4F9D-9EBB-BC156F3B8FB4}" type="sibTrans" cxnId="{092F3D0B-EAAE-4D63-86B3-BCF7A0A97E6D}">
      <dgm:prSet/>
      <dgm:spPr/>
      <dgm:t>
        <a:bodyPr/>
        <a:lstStyle/>
        <a:p>
          <a:endParaRPr lang="es-ES"/>
        </a:p>
      </dgm:t>
    </dgm:pt>
    <dgm:pt modelId="{D0EDE3C1-E944-4DAD-904A-D7E7FF974248}">
      <dgm:prSet phldrT="[Texto]"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ea typeface="+mn-ea"/>
              <a:cs typeface="Arial" panose="020B0604020202020204" pitchFamily="34" charset="0"/>
            </a:rPr>
            <a:t>Asesoramiento fiscal en la toma de decisiones</a:t>
          </a:r>
          <a:r>
            <a:rPr lang="es-ES" altLang="es-ES" sz="1300" kern="1200" dirty="0">
              <a:solidFill>
                <a:srgbClr val="00B0F0"/>
              </a:solidFill>
              <a:latin typeface="Arial" panose="020B0604020202020204" pitchFamily="34" charset="0"/>
              <a:ea typeface="+mn-ea"/>
              <a:cs typeface="Arial" panose="020B0604020202020204" pitchFamily="34" charset="0"/>
            </a:rPr>
            <a:t> </a:t>
          </a:r>
          <a:r>
            <a:rPr lang="es-ES" altLang="es-ES" sz="1300" kern="1200" dirty="0">
              <a:solidFill>
                <a:srgbClr val="00224C"/>
              </a:solidFill>
              <a:latin typeface="Arial" panose="020B0604020202020204" pitchFamily="34" charset="0"/>
              <a:ea typeface="+mn-ea"/>
              <a:cs typeface="Arial" panose="020B0604020202020204" pitchFamily="34" charset="0"/>
            </a:rPr>
            <a:t>sobre una interpretación razonable de la normativa</a:t>
          </a:r>
          <a:endParaRPr lang="es-ES" sz="1300" kern="1200" dirty="0">
            <a:solidFill>
              <a:srgbClr val="00224C"/>
            </a:solidFill>
            <a:latin typeface="Arial" panose="020B0604020202020204" pitchFamily="34" charset="0"/>
            <a:ea typeface="+mn-ea"/>
            <a:cs typeface="Arial" panose="020B0604020202020204" pitchFamily="34" charset="0"/>
          </a:endParaRPr>
        </a:p>
      </dgm:t>
    </dgm:pt>
    <dgm:pt modelId="{5AE8D15C-DD2E-4369-843C-F20D92662342}" type="parTrans" cxnId="{649D17CD-EA2F-4327-B8C0-24FC39B383A8}">
      <dgm:prSet/>
      <dgm:spPr/>
      <dgm:t>
        <a:bodyPr/>
        <a:lstStyle/>
        <a:p>
          <a:endParaRPr lang="es-ES"/>
        </a:p>
      </dgm:t>
    </dgm:pt>
    <dgm:pt modelId="{5AE64869-FBF9-43DF-8591-A8C5A1A5B3C7}" type="sibTrans" cxnId="{649D17CD-EA2F-4327-B8C0-24FC39B383A8}">
      <dgm:prSet/>
      <dgm:spPr/>
      <dgm:t>
        <a:bodyPr/>
        <a:lstStyle/>
        <a:p>
          <a:endParaRPr lang="es-ES"/>
        </a:p>
      </dgm:t>
    </dgm:pt>
    <dgm:pt modelId="{06527C81-D4A5-4E4B-9BCD-DE8B7B338BD0}">
      <dgm:prSet phldrT="[Texto]"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ea typeface="+mn-ea"/>
              <a:cs typeface="Arial" panose="020B0604020202020204" pitchFamily="34" charset="0"/>
            </a:rPr>
            <a:t>Asunción</a:t>
          </a:r>
          <a:r>
            <a:rPr lang="es-ES" altLang="es-ES" sz="1300" kern="1200" dirty="0">
              <a:solidFill>
                <a:srgbClr val="00224C"/>
              </a:solidFill>
              <a:latin typeface="Arial" panose="020B0604020202020204" pitchFamily="34" charset="0"/>
              <a:ea typeface="+mn-ea"/>
              <a:cs typeface="Arial" panose="020B0604020202020204" pitchFamily="34" charset="0"/>
            </a:rPr>
            <a:t> del </a:t>
          </a:r>
          <a:r>
            <a:rPr lang="es-ES" altLang="es-ES" sz="1300" b="1" kern="1200" dirty="0">
              <a:solidFill>
                <a:srgbClr val="00B0F0"/>
              </a:solidFill>
              <a:latin typeface="Arial" panose="020B0604020202020204" pitchFamily="34" charset="0"/>
              <a:ea typeface="+mn-ea"/>
              <a:cs typeface="Arial" panose="020B0604020202020204" pitchFamily="34" charset="0"/>
            </a:rPr>
            <a:t>mínimo riesgo</a:t>
          </a:r>
          <a:endParaRPr lang="es-ES" sz="1300" kern="1200" dirty="0">
            <a:solidFill>
              <a:srgbClr val="00B0F0"/>
            </a:solidFill>
            <a:latin typeface="Arial" panose="020B0604020202020204" pitchFamily="34" charset="0"/>
            <a:ea typeface="+mn-ea"/>
            <a:cs typeface="Arial" panose="020B0604020202020204" pitchFamily="34" charset="0"/>
          </a:endParaRPr>
        </a:p>
      </dgm:t>
    </dgm:pt>
    <dgm:pt modelId="{A37A6EDA-9FAE-4439-96A6-C44CDB16A823}" type="parTrans" cxnId="{1EC7350A-AF0F-48A3-9DCD-118233905E50}">
      <dgm:prSet/>
      <dgm:spPr/>
      <dgm:t>
        <a:bodyPr/>
        <a:lstStyle/>
        <a:p>
          <a:endParaRPr lang="es-ES"/>
        </a:p>
      </dgm:t>
    </dgm:pt>
    <dgm:pt modelId="{409C6940-323A-4524-A225-0AD2E76D7E09}" type="sibTrans" cxnId="{1EC7350A-AF0F-48A3-9DCD-118233905E50}">
      <dgm:prSet/>
      <dgm:spPr/>
      <dgm:t>
        <a:bodyPr/>
        <a:lstStyle/>
        <a:p>
          <a:endParaRPr lang="es-ES"/>
        </a:p>
      </dgm:t>
    </dgm:pt>
    <dgm:pt modelId="{8EB0C43A-E9DC-461E-AC28-B3EFA6DE4494}">
      <dgm:prSet phldrT="[Texto]" custT="1"/>
      <dgm:spPr/>
      <dgm:t>
        <a:bodyPr/>
        <a:lstStyle/>
        <a:p>
          <a:pPr algn="l">
            <a:buFont typeface="Arial" panose="020B0604020202020204" pitchFamily="34" charset="0"/>
            <a:buChar char="•"/>
          </a:pPr>
          <a:r>
            <a:rPr lang="es-ES" sz="1300" b="1" dirty="0">
              <a:solidFill>
                <a:srgbClr val="00B0F0"/>
              </a:solidFill>
              <a:latin typeface="Arial" panose="020B0604020202020204" pitchFamily="34" charset="0"/>
              <a:cs typeface="Arial" panose="020B0604020202020204" pitchFamily="34" charset="0"/>
            </a:rPr>
            <a:t>Riesgos</a:t>
          </a:r>
          <a:r>
            <a:rPr lang="es-ES" sz="1300" dirty="0">
              <a:solidFill>
                <a:srgbClr val="00224C"/>
              </a:solidFill>
              <a:latin typeface="Arial" panose="020B0604020202020204" pitchFamily="34" charset="0"/>
              <a:cs typeface="Arial" panose="020B0604020202020204" pitchFamily="34" charset="0"/>
            </a:rPr>
            <a:t> producidos por la aplicación e interpretación de las normas tributarias</a:t>
          </a:r>
        </a:p>
      </dgm:t>
    </dgm:pt>
    <dgm:pt modelId="{E44457E0-3228-40F4-9EBE-6525BF62A7FC}" type="parTrans" cxnId="{0E56855B-5A63-415C-B2B1-927E202A8D6E}">
      <dgm:prSet/>
      <dgm:spPr/>
      <dgm:t>
        <a:bodyPr/>
        <a:lstStyle/>
        <a:p>
          <a:endParaRPr lang="es-ES"/>
        </a:p>
      </dgm:t>
    </dgm:pt>
    <dgm:pt modelId="{DDF14F91-BB2D-46F0-A448-90AD30DC1CE8}" type="sibTrans" cxnId="{0E56855B-5A63-415C-B2B1-927E202A8D6E}">
      <dgm:prSet/>
      <dgm:spPr/>
      <dgm:t>
        <a:bodyPr/>
        <a:lstStyle/>
        <a:p>
          <a:endParaRPr lang="es-ES"/>
        </a:p>
      </dgm:t>
    </dgm:pt>
    <dgm:pt modelId="{A516F5E5-899A-43A4-A0DB-965BD8E03D65}">
      <dgm:prSet phldrT="[Texto]" custT="1"/>
      <dgm:spPr/>
      <dgm:t>
        <a:bodyPr/>
        <a:lstStyle/>
        <a:p>
          <a:pPr algn="l">
            <a:buFont typeface="Arial" panose="020B0604020202020204" pitchFamily="34" charset="0"/>
            <a:buChar char="•"/>
          </a:pPr>
          <a:r>
            <a:rPr lang="es-ES" altLang="es-ES" sz="1300" b="1" dirty="0">
              <a:solidFill>
                <a:srgbClr val="00B0F0"/>
              </a:solidFill>
              <a:latin typeface="Arial" panose="020B0604020202020204" pitchFamily="34" charset="0"/>
              <a:cs typeface="Arial" panose="020B0604020202020204" pitchFamily="34" charset="0"/>
            </a:rPr>
            <a:t>Asesoramiento fiscal en la toma de decisiones </a:t>
          </a:r>
          <a:r>
            <a:rPr lang="es-ES" altLang="es-ES" sz="1300" dirty="0">
              <a:solidFill>
                <a:srgbClr val="00224C"/>
              </a:solidFill>
              <a:latin typeface="Arial" panose="020B0604020202020204" pitchFamily="34" charset="0"/>
              <a:cs typeface="Arial" panose="020B0604020202020204" pitchFamily="34" charset="0"/>
            </a:rPr>
            <a:t>sobre la base de una interpretación razonable de la normativa tributaria aplicable. </a:t>
          </a:r>
          <a:endParaRPr lang="es-ES" sz="1300" dirty="0">
            <a:solidFill>
              <a:srgbClr val="00224C"/>
            </a:solidFill>
            <a:latin typeface="Arial" panose="020B0604020202020204" pitchFamily="34" charset="0"/>
            <a:cs typeface="Arial" panose="020B0604020202020204" pitchFamily="34" charset="0"/>
          </a:endParaRPr>
        </a:p>
      </dgm:t>
    </dgm:pt>
    <dgm:pt modelId="{7F25241C-054E-4FA0-AD0D-0F0A4E771498}" type="parTrans" cxnId="{2B562D41-9ABE-4BA7-ABB3-C25EE0753AEC}">
      <dgm:prSet/>
      <dgm:spPr/>
      <dgm:t>
        <a:bodyPr/>
        <a:lstStyle/>
        <a:p>
          <a:endParaRPr lang="es-ES"/>
        </a:p>
      </dgm:t>
    </dgm:pt>
    <dgm:pt modelId="{125B0C0B-11A8-4A6D-A2A0-242C456E2CE7}" type="sibTrans" cxnId="{2B562D41-9ABE-4BA7-ABB3-C25EE0753AEC}">
      <dgm:prSet/>
      <dgm:spPr/>
      <dgm:t>
        <a:bodyPr/>
        <a:lstStyle/>
        <a:p>
          <a:endParaRPr lang="es-ES"/>
        </a:p>
      </dgm:t>
    </dgm:pt>
    <dgm:pt modelId="{74190CC6-6336-4608-AE15-656EF550A1FD}">
      <dgm:prSet phldrT="[Texto]" custT="1"/>
      <dgm:spPr/>
      <dgm:t>
        <a:bodyPr/>
        <a:lstStyle/>
        <a:p>
          <a:pPr algn="l">
            <a:buFont typeface="Arial" panose="020B0604020202020204" pitchFamily="34" charset="0"/>
            <a:buChar char="•"/>
          </a:pPr>
          <a:r>
            <a:rPr lang="es-ES" altLang="es-ES" sz="1300" dirty="0">
              <a:solidFill>
                <a:srgbClr val="00224C"/>
              </a:solidFill>
              <a:latin typeface="Arial" panose="020B0604020202020204" pitchFamily="34" charset="0"/>
              <a:cs typeface="Arial" panose="020B0604020202020204" pitchFamily="34" charset="0"/>
            </a:rPr>
            <a:t>Asunción del </a:t>
          </a:r>
          <a:r>
            <a:rPr lang="es-ES" altLang="es-ES" sz="1300" b="1" dirty="0">
              <a:solidFill>
                <a:srgbClr val="00B0F0"/>
              </a:solidFill>
              <a:latin typeface="Arial" panose="020B0604020202020204" pitchFamily="34" charset="0"/>
              <a:cs typeface="Arial" panose="020B0604020202020204" pitchFamily="34" charset="0"/>
            </a:rPr>
            <a:t>mínimo riesgo</a:t>
          </a:r>
          <a:endParaRPr lang="es-ES" sz="1300" dirty="0">
            <a:solidFill>
              <a:srgbClr val="00B0F0"/>
            </a:solidFill>
            <a:latin typeface="Arial" panose="020B0604020202020204" pitchFamily="34" charset="0"/>
            <a:cs typeface="Arial" panose="020B0604020202020204" pitchFamily="34" charset="0"/>
          </a:endParaRPr>
        </a:p>
      </dgm:t>
    </dgm:pt>
    <dgm:pt modelId="{B3990055-1507-4FB5-9995-73997232281B}" type="parTrans" cxnId="{AEFBAEEE-696F-4980-A75A-27D57EF6541E}">
      <dgm:prSet/>
      <dgm:spPr/>
      <dgm:t>
        <a:bodyPr/>
        <a:lstStyle/>
        <a:p>
          <a:endParaRPr lang="es-ES"/>
        </a:p>
      </dgm:t>
    </dgm:pt>
    <dgm:pt modelId="{4D9B5F4A-00EB-40E1-8CBE-9B9C2041E1C3}" type="sibTrans" cxnId="{AEFBAEEE-696F-4980-A75A-27D57EF6541E}">
      <dgm:prSet/>
      <dgm:spPr/>
      <dgm:t>
        <a:bodyPr/>
        <a:lstStyle/>
        <a:p>
          <a:endParaRPr lang="es-ES"/>
        </a:p>
      </dgm:t>
    </dgm:pt>
    <dgm:pt modelId="{AFD56F36-D819-4826-84E0-CD34DF458D84}" type="pres">
      <dgm:prSet presAssocID="{7C6B810A-546B-4B01-9B91-850058391296}" presName="matrix" presStyleCnt="0">
        <dgm:presLayoutVars>
          <dgm:chMax val="1"/>
          <dgm:dir/>
          <dgm:resizeHandles val="exact"/>
        </dgm:presLayoutVars>
      </dgm:prSet>
      <dgm:spPr/>
    </dgm:pt>
    <dgm:pt modelId="{4A2D1D9F-C616-4A5C-812B-9D2E5244883D}" type="pres">
      <dgm:prSet presAssocID="{7C6B810A-546B-4B01-9B91-850058391296}" presName="diamond" presStyleLbl="bgShp" presStyleIdx="0" presStyleCnt="1"/>
      <dgm:spPr>
        <a:solidFill>
          <a:srgbClr val="00224C"/>
        </a:solidFill>
      </dgm:spPr>
    </dgm:pt>
    <dgm:pt modelId="{4041BF55-EF24-4BCD-A57A-959D10F8E49B}" type="pres">
      <dgm:prSet presAssocID="{7C6B810A-546B-4B01-9B91-850058391296}" presName="quad1" presStyleLbl="node1" presStyleIdx="0" presStyleCnt="4" custScaleX="220928" custLinFactNeighborX="-65921">
        <dgm:presLayoutVars>
          <dgm:chMax val="0"/>
          <dgm:chPref val="0"/>
          <dgm:bulletEnabled val="1"/>
        </dgm:presLayoutVars>
      </dgm:prSet>
      <dgm:spPr/>
    </dgm:pt>
    <dgm:pt modelId="{C623FC80-96B5-4415-AB06-B1F0D55E3725}" type="pres">
      <dgm:prSet presAssocID="{7C6B810A-546B-4B01-9B91-850058391296}" presName="quad2" presStyleLbl="node1" presStyleIdx="1" presStyleCnt="4" custScaleX="220882" custLinFactNeighborX="61806">
        <dgm:presLayoutVars>
          <dgm:chMax val="0"/>
          <dgm:chPref val="0"/>
          <dgm:bulletEnabled val="1"/>
        </dgm:presLayoutVars>
      </dgm:prSet>
      <dgm:spPr/>
    </dgm:pt>
    <dgm:pt modelId="{13AB6351-8364-4B4C-882D-F47FFA352610}" type="pres">
      <dgm:prSet presAssocID="{7C6B810A-546B-4B01-9B91-850058391296}" presName="quad3" presStyleLbl="node1" presStyleIdx="2" presStyleCnt="4" custScaleX="220882" custLinFactNeighborX="-65921">
        <dgm:presLayoutVars>
          <dgm:chMax val="0"/>
          <dgm:chPref val="0"/>
          <dgm:bulletEnabled val="1"/>
        </dgm:presLayoutVars>
      </dgm:prSet>
      <dgm:spPr/>
    </dgm:pt>
    <dgm:pt modelId="{7352188D-DA24-432D-8EF5-9FA377EE88B2}" type="pres">
      <dgm:prSet presAssocID="{7C6B810A-546B-4B01-9B91-850058391296}" presName="quad4" presStyleLbl="node1" presStyleIdx="3" presStyleCnt="4" custScaleX="220882" custLinFactNeighborX="61806">
        <dgm:presLayoutVars>
          <dgm:chMax val="0"/>
          <dgm:chPref val="0"/>
          <dgm:bulletEnabled val="1"/>
        </dgm:presLayoutVars>
      </dgm:prSet>
      <dgm:spPr/>
    </dgm:pt>
  </dgm:ptLst>
  <dgm:cxnLst>
    <dgm:cxn modelId="{C113C605-404E-4DC5-81A2-57A67BC89C03}" type="presOf" srcId="{D0EDE3C1-E944-4DAD-904A-D7E7FF974248}" destId="{13AB6351-8364-4B4C-882D-F47FFA352610}" srcOrd="0" destOrd="1" presId="urn:microsoft.com/office/officeart/2005/8/layout/matrix3"/>
    <dgm:cxn modelId="{D153FE08-52BB-4D32-A2CC-29FD0B3BB0C7}" type="presOf" srcId="{60CB9F95-A521-4792-A4C0-ED6F1B597223}" destId="{13AB6351-8364-4B4C-882D-F47FFA352610}" srcOrd="0" destOrd="0" presId="urn:microsoft.com/office/officeart/2005/8/layout/matrix3"/>
    <dgm:cxn modelId="{1EC7350A-AF0F-48A3-9DCD-118233905E50}" srcId="{60CB9F95-A521-4792-A4C0-ED6F1B597223}" destId="{06527C81-D4A5-4E4B-9BCD-DE8B7B338BD0}" srcOrd="1" destOrd="0" parTransId="{A37A6EDA-9FAE-4439-96A6-C44CDB16A823}" sibTransId="{409C6940-323A-4524-A225-0AD2E76D7E09}"/>
    <dgm:cxn modelId="{092F3D0B-EAAE-4D63-86B3-BCF7A0A97E6D}" srcId="{2DEED6D2-A1CA-4F8F-903B-E1DF407B53BE}" destId="{71005079-4765-4338-9EBF-A5FF824D8222}" srcOrd="2" destOrd="0" parTransId="{07090D1D-3622-4344-B5F6-45FC8266061F}" sibTransId="{DCC1C2E1-67E1-4F9D-9EBB-BC156F3B8FB4}"/>
    <dgm:cxn modelId="{D1BFB711-7BEB-4A7C-B845-0C9975B0C69E}" srcId="{A622559F-DB24-4811-9E2C-81A3415669DE}" destId="{6EB0753A-EC23-40CE-9CE2-3CBE4F0003FB}" srcOrd="2" destOrd="0" parTransId="{622A0E47-20BC-4274-98FB-BF32076EC903}" sibTransId="{A1D27C02-D98F-4873-BDC0-74424AF14E1E}"/>
    <dgm:cxn modelId="{1853681A-ACB1-48CF-B159-9936947F35F5}" type="presOf" srcId="{71005079-4765-4338-9EBF-A5FF824D8222}" destId="{C623FC80-96B5-4415-AB06-B1F0D55E3725}" srcOrd="0" destOrd="3" presId="urn:microsoft.com/office/officeart/2005/8/layout/matrix3"/>
    <dgm:cxn modelId="{A83CA034-3C7D-44B7-9D03-A07AC6C59F57}" type="presOf" srcId="{74190CC6-6336-4608-AE15-656EF550A1FD}" destId="{7352188D-DA24-432D-8EF5-9FA377EE88B2}" srcOrd="0" destOrd="3" presId="urn:microsoft.com/office/officeart/2005/8/layout/matrix3"/>
    <dgm:cxn modelId="{0E56855B-5A63-415C-B2B1-927E202A8D6E}" srcId="{139B9803-31CF-4AEF-BC34-49E73DA0BFD4}" destId="{8EB0C43A-E9DC-461E-AC28-B3EFA6DE4494}" srcOrd="0" destOrd="0" parTransId="{E44457E0-3228-40F4-9EBE-6525BF62A7FC}" sibTransId="{DDF14F91-BB2D-46F0-A448-90AD30DC1CE8}"/>
    <dgm:cxn modelId="{2B562D41-9ABE-4BA7-ABB3-C25EE0753AEC}" srcId="{139B9803-31CF-4AEF-BC34-49E73DA0BFD4}" destId="{A516F5E5-899A-43A4-A0DB-965BD8E03D65}" srcOrd="1" destOrd="0" parTransId="{7F25241C-054E-4FA0-AD0D-0F0A4E771498}" sibTransId="{125B0C0B-11A8-4A6D-A2A0-242C456E2CE7}"/>
    <dgm:cxn modelId="{A1F4336B-524B-4852-90D6-0BA8F344C456}" srcId="{2DEED6D2-A1CA-4F8F-903B-E1DF407B53BE}" destId="{95D1035F-9DD8-492F-9E25-3A386EC73F41}" srcOrd="1" destOrd="0" parTransId="{90EB16A2-F3C4-466A-8190-25643DBB2A12}" sibTransId="{6A6255FD-F98C-449E-89F7-9639147D9EC5}"/>
    <dgm:cxn modelId="{D3A90C4D-BEA5-43AE-84FE-435E90CD7CC4}" type="presOf" srcId="{39D5B1C8-9F62-4FE9-A9C2-E0EDA0DDD58B}" destId="{C623FC80-96B5-4415-AB06-B1F0D55E3725}" srcOrd="0" destOrd="1" presId="urn:microsoft.com/office/officeart/2005/8/layout/matrix3"/>
    <dgm:cxn modelId="{8A853272-0AA0-49C9-AEF8-B6FF2AEF80C6}" type="presOf" srcId="{F51FC739-A5D7-45DF-9E8C-29708438C964}" destId="{4041BF55-EF24-4BCD-A57A-959D10F8E49B}" srcOrd="0" destOrd="1" presId="urn:microsoft.com/office/officeart/2005/8/layout/matrix3"/>
    <dgm:cxn modelId="{15288952-656A-4AE4-8067-2399B7FAC9FE}" type="presOf" srcId="{A622559F-DB24-4811-9E2C-81A3415669DE}" destId="{4041BF55-EF24-4BCD-A57A-959D10F8E49B}" srcOrd="0" destOrd="0" presId="urn:microsoft.com/office/officeart/2005/8/layout/matrix3"/>
    <dgm:cxn modelId="{2FFEB477-42DC-4CA6-BB9C-DA0CE4174F75}" type="presOf" srcId="{139B9803-31CF-4AEF-BC34-49E73DA0BFD4}" destId="{7352188D-DA24-432D-8EF5-9FA377EE88B2}" srcOrd="0" destOrd="0" presId="urn:microsoft.com/office/officeart/2005/8/layout/matrix3"/>
    <dgm:cxn modelId="{86A0287B-7A40-459F-9E94-1B37BF0A1540}" type="presOf" srcId="{A516F5E5-899A-43A4-A0DB-965BD8E03D65}" destId="{7352188D-DA24-432D-8EF5-9FA377EE88B2}" srcOrd="0" destOrd="2" presId="urn:microsoft.com/office/officeart/2005/8/layout/matrix3"/>
    <dgm:cxn modelId="{E606288A-F880-4408-89AB-BCAFB155F014}" srcId="{7C6B810A-546B-4B01-9B91-850058391296}" destId="{2DEED6D2-A1CA-4F8F-903B-E1DF407B53BE}" srcOrd="1" destOrd="0" parTransId="{185C42C7-01F3-404A-9B62-0D4B2EFDC780}" sibTransId="{C5C8685F-4821-4913-AF8E-76D7EDE99A98}"/>
    <dgm:cxn modelId="{CCB76D8F-CB6E-4BBC-8E67-7232BC31CA19}" type="presOf" srcId="{2DEED6D2-A1CA-4F8F-903B-E1DF407B53BE}" destId="{C623FC80-96B5-4415-AB06-B1F0D55E3725}" srcOrd="0" destOrd="0" presId="urn:microsoft.com/office/officeart/2005/8/layout/matrix3"/>
    <dgm:cxn modelId="{DAD7AE91-5D42-49EF-A74E-1F7578637177}" srcId="{7C6B810A-546B-4B01-9B91-850058391296}" destId="{A622559F-DB24-4811-9E2C-81A3415669DE}" srcOrd="0" destOrd="0" parTransId="{D35310BC-AED4-4269-AEE9-5D8B60069522}" sibTransId="{6899AEDA-1F4A-4DD0-8B45-6A3F9614DBCE}"/>
    <dgm:cxn modelId="{C1444394-D07F-4E4F-BF9B-A104ED58B5C1}" srcId="{7C6B810A-546B-4B01-9B91-850058391296}" destId="{60CB9F95-A521-4792-A4C0-ED6F1B597223}" srcOrd="2" destOrd="0" parTransId="{4434511B-524D-4C37-9359-0BD804BD4F70}" sibTransId="{B1FBA563-85BB-43B6-A567-5B17CE4A7875}"/>
    <dgm:cxn modelId="{7ED817A9-EF56-401F-A6A2-A885DCE50988}" srcId="{A622559F-DB24-4811-9E2C-81A3415669DE}" destId="{5F0FC205-102F-4CC9-894B-6FF051CDA039}" srcOrd="1" destOrd="0" parTransId="{8B69FE22-9C33-4C1B-A794-B9F82723FAC9}" sibTransId="{AD91790B-5257-42BE-96C4-276D65947FF9}"/>
    <dgm:cxn modelId="{008CDFBA-5EE1-4AB9-A0C7-EB8A36FFA78E}" type="presOf" srcId="{06527C81-D4A5-4E4B-9BCD-DE8B7B338BD0}" destId="{13AB6351-8364-4B4C-882D-F47FFA352610}" srcOrd="0" destOrd="2" presId="urn:microsoft.com/office/officeart/2005/8/layout/matrix3"/>
    <dgm:cxn modelId="{E5D838BF-5D75-4A19-BC51-01B876907747}" type="presOf" srcId="{7C6B810A-546B-4B01-9B91-850058391296}" destId="{AFD56F36-D819-4826-84E0-CD34DF458D84}" srcOrd="0" destOrd="0" presId="urn:microsoft.com/office/officeart/2005/8/layout/matrix3"/>
    <dgm:cxn modelId="{B4E14FC6-E662-41A8-B5D4-304D58DB09D9}" srcId="{7C6B810A-546B-4B01-9B91-850058391296}" destId="{139B9803-31CF-4AEF-BC34-49E73DA0BFD4}" srcOrd="3" destOrd="0" parTransId="{E0463E38-1081-422B-B10C-DFF2EBB0E070}" sibTransId="{2BC64491-4023-4C92-92B8-DE8770193717}"/>
    <dgm:cxn modelId="{649D17CD-EA2F-4327-B8C0-24FC39B383A8}" srcId="{60CB9F95-A521-4792-A4C0-ED6F1B597223}" destId="{D0EDE3C1-E944-4DAD-904A-D7E7FF974248}" srcOrd="0" destOrd="0" parTransId="{5AE8D15C-DD2E-4369-843C-F20D92662342}" sibTransId="{5AE64869-FBF9-43DF-8591-A8C5A1A5B3C7}"/>
    <dgm:cxn modelId="{1F44EBD4-95BF-488D-B10C-B66B04F332A5}" srcId="{2DEED6D2-A1CA-4F8F-903B-E1DF407B53BE}" destId="{39D5B1C8-9F62-4FE9-A9C2-E0EDA0DDD58B}" srcOrd="0" destOrd="0" parTransId="{41451CE8-5C58-486C-BE21-844D22523DF9}" sibTransId="{189034A8-2B6F-4BB0-9217-F2DC324FA673}"/>
    <dgm:cxn modelId="{5DED78D7-339F-4681-A107-67EC1244C404}" type="presOf" srcId="{5F0FC205-102F-4CC9-894B-6FF051CDA039}" destId="{4041BF55-EF24-4BCD-A57A-959D10F8E49B}" srcOrd="0" destOrd="2" presId="urn:microsoft.com/office/officeart/2005/8/layout/matrix3"/>
    <dgm:cxn modelId="{995E90E2-2893-4E51-84AA-E00D2510D64A}" type="presOf" srcId="{6EB0753A-EC23-40CE-9CE2-3CBE4F0003FB}" destId="{4041BF55-EF24-4BCD-A57A-959D10F8E49B}" srcOrd="0" destOrd="3" presId="urn:microsoft.com/office/officeart/2005/8/layout/matrix3"/>
    <dgm:cxn modelId="{E43F87E4-B419-49D4-B75F-DB61165A2E85}" type="presOf" srcId="{95D1035F-9DD8-492F-9E25-3A386EC73F41}" destId="{C623FC80-96B5-4415-AB06-B1F0D55E3725}" srcOrd="0" destOrd="2" presId="urn:microsoft.com/office/officeart/2005/8/layout/matrix3"/>
    <dgm:cxn modelId="{AEFBAEEE-696F-4980-A75A-27D57EF6541E}" srcId="{139B9803-31CF-4AEF-BC34-49E73DA0BFD4}" destId="{74190CC6-6336-4608-AE15-656EF550A1FD}" srcOrd="2" destOrd="0" parTransId="{B3990055-1507-4FB5-9995-73997232281B}" sibTransId="{4D9B5F4A-00EB-40E1-8CBE-9B9C2041E1C3}"/>
    <dgm:cxn modelId="{46E41AF5-80A7-4E0E-8D26-D32519E42F48}" type="presOf" srcId="{8EB0C43A-E9DC-461E-AC28-B3EFA6DE4494}" destId="{7352188D-DA24-432D-8EF5-9FA377EE88B2}" srcOrd="0" destOrd="1" presId="urn:microsoft.com/office/officeart/2005/8/layout/matrix3"/>
    <dgm:cxn modelId="{705F59FE-252D-444F-BEC7-8E6BA2858D3F}" srcId="{A622559F-DB24-4811-9E2C-81A3415669DE}" destId="{F51FC739-A5D7-45DF-9E8C-29708438C964}" srcOrd="0" destOrd="0" parTransId="{350C9A13-5BA0-4EAF-867D-413E229B648F}" sibTransId="{759D9F9C-9BB7-449B-8A97-6C5BB8B9F5D3}"/>
    <dgm:cxn modelId="{6A916817-25C0-428F-BCEF-3FF00BD9D2B6}" type="presParOf" srcId="{AFD56F36-D819-4826-84E0-CD34DF458D84}" destId="{4A2D1D9F-C616-4A5C-812B-9D2E5244883D}" srcOrd="0" destOrd="0" presId="urn:microsoft.com/office/officeart/2005/8/layout/matrix3"/>
    <dgm:cxn modelId="{72A10A78-417E-4C08-A27C-B14E20A994C2}" type="presParOf" srcId="{AFD56F36-D819-4826-84E0-CD34DF458D84}" destId="{4041BF55-EF24-4BCD-A57A-959D10F8E49B}" srcOrd="1" destOrd="0" presId="urn:microsoft.com/office/officeart/2005/8/layout/matrix3"/>
    <dgm:cxn modelId="{80C357CF-712B-46C4-B45C-34593D9A41AE}" type="presParOf" srcId="{AFD56F36-D819-4826-84E0-CD34DF458D84}" destId="{C623FC80-96B5-4415-AB06-B1F0D55E3725}" srcOrd="2" destOrd="0" presId="urn:microsoft.com/office/officeart/2005/8/layout/matrix3"/>
    <dgm:cxn modelId="{A1F3A9EA-A241-40E1-994F-726B0C50BDAF}" type="presParOf" srcId="{AFD56F36-D819-4826-84E0-CD34DF458D84}" destId="{13AB6351-8364-4B4C-882D-F47FFA352610}" srcOrd="3" destOrd="0" presId="urn:microsoft.com/office/officeart/2005/8/layout/matrix3"/>
    <dgm:cxn modelId="{C5D67FDD-E69E-49C3-8E21-97E84EBE0E13}" type="presParOf" srcId="{AFD56F36-D819-4826-84E0-CD34DF458D84}" destId="{7352188D-DA24-432D-8EF5-9FA377EE88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E845B4-C166-468D-BADB-87E270227B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E6F73B8-266C-4C1D-9AAE-197C2EABB61F}">
      <dgm:prSet phldrT="[Texto]" custT="1"/>
      <dgm:spPr>
        <a:solidFill>
          <a:srgbClr val="5AACFF"/>
        </a:solidFill>
      </dgm:spPr>
      <dgm:t>
        <a:bodyPr/>
        <a:lstStyle/>
        <a:p>
          <a:endParaRPr lang="es-ES" altLang="es-ES" sz="900" dirty="0">
            <a:solidFill>
              <a:schemeClr val="bg1"/>
            </a:solidFill>
            <a:latin typeface="Arial" panose="020B0604020202020204" pitchFamily="34" charset="0"/>
            <a:cs typeface="Arial" panose="020B0604020202020204" pitchFamily="34" charset="0"/>
          </a:endParaRPr>
        </a:p>
        <a:p>
          <a:r>
            <a:rPr lang="es-ES" altLang="es-ES" sz="900" dirty="0">
              <a:solidFill>
                <a:schemeClr val="bg1"/>
              </a:solidFill>
              <a:latin typeface="Arial" panose="020B0604020202020204" pitchFamily="34" charset="0"/>
              <a:cs typeface="Arial" panose="020B0604020202020204" pitchFamily="34" charset="0"/>
            </a:rPr>
            <a:t>              Servicios ATM, CNS y Auxiliares ATS: 	                 122,5 M€</a:t>
          </a:r>
        </a:p>
        <a:p>
          <a:r>
            <a:rPr lang="es-ES" altLang="es-ES" sz="900" dirty="0">
              <a:solidFill>
                <a:schemeClr val="bg1"/>
              </a:solidFill>
              <a:latin typeface="Arial" panose="020B0604020202020204" pitchFamily="34" charset="0"/>
              <a:cs typeface="Arial" panose="020B0604020202020204" pitchFamily="34" charset="0"/>
            </a:rPr>
            <a:t>              Servicio Verificación Vuelos:			                     1,1 M€</a:t>
          </a:r>
        </a:p>
        <a:p>
          <a:r>
            <a:rPr lang="es-ES" altLang="es-ES" sz="900" dirty="0">
              <a:solidFill>
                <a:schemeClr val="bg1"/>
              </a:solidFill>
              <a:latin typeface="Arial" panose="020B0604020202020204" pitchFamily="34" charset="0"/>
              <a:cs typeface="Arial" panose="020B0604020202020204" pitchFamily="34" charset="0"/>
            </a:rPr>
            <a:t>              Suministros, Parking y Varios:		    	                     0,6 M€</a:t>
          </a:r>
        </a:p>
        <a:p>
          <a:endParaRPr lang="es-ES" sz="600" dirty="0"/>
        </a:p>
      </dgm:t>
    </dgm:pt>
    <dgm:pt modelId="{4FEDF2C0-6B55-463C-98BB-B076108A9811}" type="parTrans" cxnId="{291223EA-5C36-47CD-A3A7-A214EEA727F7}">
      <dgm:prSet/>
      <dgm:spPr/>
      <dgm:t>
        <a:bodyPr/>
        <a:lstStyle/>
        <a:p>
          <a:endParaRPr lang="es-ES"/>
        </a:p>
      </dgm:t>
    </dgm:pt>
    <dgm:pt modelId="{692F470C-4429-4225-9F73-95E3DB2FEF19}" type="sibTrans" cxnId="{291223EA-5C36-47CD-A3A7-A214EEA727F7}">
      <dgm:prSet/>
      <dgm:spPr>
        <a:ln>
          <a:solidFill>
            <a:srgbClr val="00224C"/>
          </a:solidFill>
        </a:ln>
      </dgm:spPr>
      <dgm:t>
        <a:bodyPr/>
        <a:lstStyle/>
        <a:p>
          <a:endParaRPr lang="es-ES"/>
        </a:p>
      </dgm:t>
    </dgm:pt>
    <dgm:pt modelId="{F5A78CD4-FA52-4E75-8162-85B685B496C7}">
      <dgm:prSet phldrT="[Texto]" custT="1"/>
      <dgm:spPr>
        <a:solidFill>
          <a:srgbClr val="5AACFF"/>
        </a:solidFill>
      </dgm:spPr>
      <dgm:t>
        <a:bodyPr/>
        <a:lstStyle/>
        <a:p>
          <a:r>
            <a:rPr lang="es-ES" altLang="es-ES" sz="800" dirty="0">
              <a:solidFill>
                <a:schemeClr val="bg1"/>
              </a:solidFill>
              <a:latin typeface="Arial" panose="020B0604020202020204" pitchFamily="34" charset="0"/>
              <a:cs typeface="Arial" panose="020B0604020202020204" pitchFamily="34" charset="0"/>
            </a:rPr>
            <a:t>    </a:t>
          </a:r>
          <a:r>
            <a:rPr lang="es-ES" altLang="es-ES" sz="900" dirty="0">
              <a:solidFill>
                <a:schemeClr val="bg1"/>
              </a:solidFill>
              <a:latin typeface="Arial" panose="020B0604020202020204" pitchFamily="34" charset="0"/>
              <a:cs typeface="Arial" panose="020B0604020202020204" pitchFamily="34" charset="0"/>
            </a:rPr>
            <a:t>    Asistencias Técnicas Encargos: 	                           20,1 M€</a:t>
          </a:r>
          <a:endParaRPr lang="es-ES" sz="900" dirty="0">
            <a:solidFill>
              <a:schemeClr val="bg1"/>
            </a:solidFill>
          </a:endParaRPr>
        </a:p>
      </dgm:t>
    </dgm:pt>
    <dgm:pt modelId="{A5097587-F860-410D-B85F-F972CCBAAA97}" type="parTrans" cxnId="{E51F505A-E79F-4E9D-9E3E-4CC3EA82AA1E}">
      <dgm:prSet/>
      <dgm:spPr/>
      <dgm:t>
        <a:bodyPr/>
        <a:lstStyle/>
        <a:p>
          <a:endParaRPr lang="es-ES"/>
        </a:p>
      </dgm:t>
    </dgm:pt>
    <dgm:pt modelId="{10840FFA-5ECE-423B-9A22-639FEE431764}" type="sibTrans" cxnId="{E51F505A-E79F-4E9D-9E3E-4CC3EA82AA1E}">
      <dgm:prSet/>
      <dgm:spPr/>
      <dgm:t>
        <a:bodyPr/>
        <a:lstStyle/>
        <a:p>
          <a:endParaRPr lang="es-ES"/>
        </a:p>
      </dgm:t>
    </dgm:pt>
    <dgm:pt modelId="{6C9A01C8-B1CD-4870-A612-01484AFAD804}">
      <dgm:prSet phldrT="[Texto]" custT="1"/>
      <dgm:spPr>
        <a:solidFill>
          <a:srgbClr val="5AACFF"/>
        </a:solidFill>
      </dgm:spPr>
      <dgm:t>
        <a:bodyPr/>
        <a:lstStyle/>
        <a:p>
          <a:r>
            <a:rPr lang="es-ES" altLang="es-ES" sz="800" dirty="0">
              <a:solidFill>
                <a:schemeClr val="bg1"/>
              </a:solidFill>
              <a:latin typeface="Arial" panose="020B0604020202020204" pitchFamily="34" charset="0"/>
              <a:cs typeface="Arial" panose="020B0604020202020204" pitchFamily="34" charset="0"/>
            </a:rPr>
            <a:t>       </a:t>
          </a:r>
          <a:r>
            <a:rPr lang="es-ES" altLang="es-ES" sz="900" dirty="0">
              <a:solidFill>
                <a:schemeClr val="bg1"/>
              </a:solidFill>
              <a:latin typeface="Arial" panose="020B0604020202020204" pitchFamily="34" charset="0"/>
              <a:cs typeface="Arial" panose="020B0604020202020204" pitchFamily="34" charset="0"/>
            </a:rPr>
            <a:t>Servicios Varios </a:t>
          </a:r>
          <a:r>
            <a:rPr lang="es-ES" altLang="es-ES" sz="900" i="1" dirty="0">
              <a:solidFill>
                <a:schemeClr val="bg1"/>
              </a:solidFill>
              <a:latin typeface="Arial" panose="020B0604020202020204" pitchFamily="34" charset="0"/>
              <a:cs typeface="Arial" panose="020B0604020202020204" pitchFamily="34" charset="0"/>
            </a:rPr>
            <a:t>(Alquiler, Informáticos…)</a:t>
          </a:r>
          <a:r>
            <a:rPr lang="es-ES" altLang="es-ES" sz="900" dirty="0">
              <a:solidFill>
                <a:schemeClr val="bg1"/>
              </a:solidFill>
              <a:latin typeface="Arial" panose="020B0604020202020204" pitchFamily="34" charset="0"/>
              <a:cs typeface="Arial" panose="020B0604020202020204" pitchFamily="34" charset="0"/>
            </a:rPr>
            <a:t>: 	           0,01 M€</a:t>
          </a:r>
          <a:endParaRPr lang="es-ES" sz="900" dirty="0">
            <a:solidFill>
              <a:schemeClr val="bg1"/>
            </a:solidFill>
          </a:endParaRPr>
        </a:p>
      </dgm:t>
    </dgm:pt>
    <dgm:pt modelId="{B7A6CE82-1F62-4056-B73F-4B094A4675C2}" type="parTrans" cxnId="{574C8E9B-1AD5-4AD1-848E-1C313779CB3C}">
      <dgm:prSet/>
      <dgm:spPr/>
      <dgm:t>
        <a:bodyPr/>
        <a:lstStyle/>
        <a:p>
          <a:endParaRPr lang="es-ES"/>
        </a:p>
      </dgm:t>
    </dgm:pt>
    <dgm:pt modelId="{FE477515-CA3B-437B-9831-316C84C2B5DC}" type="sibTrans" cxnId="{574C8E9B-1AD5-4AD1-848E-1C313779CB3C}">
      <dgm:prSet/>
      <dgm:spPr/>
      <dgm:t>
        <a:bodyPr/>
        <a:lstStyle/>
        <a:p>
          <a:endParaRPr lang="es-ES"/>
        </a:p>
      </dgm:t>
    </dgm:pt>
    <dgm:pt modelId="{81C642A3-957E-412D-90D7-BFCB31CD9F00}">
      <dgm:prSet/>
      <dgm:spPr>
        <a:solidFill>
          <a:srgbClr val="5AACFF"/>
        </a:solidFill>
      </dgm:spPr>
      <dgm:t>
        <a:bodyPr/>
        <a:lstStyle/>
        <a:p>
          <a:endParaRPr lang="es-ES"/>
        </a:p>
      </dgm:t>
    </dgm:pt>
    <dgm:pt modelId="{5BD53FB5-3CF0-451B-945A-A44F62A40EF9}" type="parTrans" cxnId="{D2E85895-7970-42A7-80BB-0EA5347C4CCE}">
      <dgm:prSet/>
      <dgm:spPr/>
      <dgm:t>
        <a:bodyPr/>
        <a:lstStyle/>
        <a:p>
          <a:endParaRPr lang="es-ES"/>
        </a:p>
      </dgm:t>
    </dgm:pt>
    <dgm:pt modelId="{1CBE8502-F1EB-4E33-BD09-797157978F31}" type="sibTrans" cxnId="{D2E85895-7970-42A7-80BB-0EA5347C4CCE}">
      <dgm:prSet/>
      <dgm:spPr/>
      <dgm:t>
        <a:bodyPr/>
        <a:lstStyle/>
        <a:p>
          <a:endParaRPr lang="es-ES"/>
        </a:p>
      </dgm:t>
    </dgm:pt>
    <dgm:pt modelId="{C904B534-0B3F-45AB-B3E0-84CE4343977F}">
      <dgm:prSet custT="1"/>
      <dgm:spPr>
        <a:solidFill>
          <a:srgbClr val="00224C"/>
        </a:solidFill>
        <a:ln>
          <a:solidFill>
            <a:srgbClr val="00224C"/>
          </a:solidFill>
        </a:ln>
      </dgm:spPr>
      <dgm:t>
        <a:bodyPr/>
        <a:lstStyle/>
        <a:p>
          <a:r>
            <a:rPr lang="es-ES" sz="1200" dirty="0"/>
            <a:t>   </a:t>
          </a:r>
          <a:endParaRPr lang="es-ES" sz="800" dirty="0">
            <a:solidFill>
              <a:schemeClr val="bg1"/>
            </a:solidFill>
          </a:endParaRPr>
        </a:p>
      </dgm:t>
    </dgm:pt>
    <dgm:pt modelId="{23DF1094-278F-41D5-B858-2C2E5084E142}" type="parTrans" cxnId="{B25BA7CC-7F1B-408B-A398-AC756109788A}">
      <dgm:prSet/>
      <dgm:spPr/>
      <dgm:t>
        <a:bodyPr/>
        <a:lstStyle/>
        <a:p>
          <a:endParaRPr lang="es-ES"/>
        </a:p>
      </dgm:t>
    </dgm:pt>
    <dgm:pt modelId="{8C8F4861-9CA9-4D82-AA08-0E28E94E6953}" type="sibTrans" cxnId="{B25BA7CC-7F1B-408B-A398-AC756109788A}">
      <dgm:prSet/>
      <dgm:spPr/>
      <dgm:t>
        <a:bodyPr/>
        <a:lstStyle/>
        <a:p>
          <a:endParaRPr lang="es-ES"/>
        </a:p>
      </dgm:t>
    </dgm:pt>
    <dgm:pt modelId="{3A1183A0-3FFA-41C4-9414-B76E2A28AA23}">
      <dgm:prSet custT="1"/>
      <dgm:spPr>
        <a:solidFill>
          <a:srgbClr val="5AACFF"/>
        </a:solidFill>
      </dgm:spPr>
      <dgm:t>
        <a:bodyPr/>
        <a:lstStyle/>
        <a:p>
          <a:r>
            <a:rPr lang="es-ES" altLang="es-ES" sz="900" dirty="0">
              <a:solidFill>
                <a:schemeClr val="bg1"/>
              </a:solidFill>
              <a:latin typeface="Arial" panose="020B0604020202020204" pitchFamily="34" charset="0"/>
              <a:cs typeface="Arial" panose="020B0604020202020204" pitchFamily="34" charset="0"/>
            </a:rPr>
            <a:t>     Servicios Desarrollo I+D ATM: 		             1,6 M</a:t>
          </a:r>
          <a:r>
            <a:rPr lang="es-ES" altLang="es-ES" sz="800" dirty="0">
              <a:solidFill>
                <a:schemeClr val="bg1"/>
              </a:solidFill>
              <a:latin typeface="Arial" panose="020B0604020202020204" pitchFamily="34" charset="0"/>
              <a:cs typeface="Arial" panose="020B0604020202020204" pitchFamily="34" charset="0"/>
            </a:rPr>
            <a:t>€</a:t>
          </a:r>
        </a:p>
      </dgm:t>
    </dgm:pt>
    <dgm:pt modelId="{9B714061-9085-48EA-913C-11097DC04E19}" type="parTrans" cxnId="{1443E3E6-A160-47BE-B235-CC5D819C4F60}">
      <dgm:prSet/>
      <dgm:spPr/>
      <dgm:t>
        <a:bodyPr/>
        <a:lstStyle/>
        <a:p>
          <a:endParaRPr lang="es-ES"/>
        </a:p>
      </dgm:t>
    </dgm:pt>
    <dgm:pt modelId="{C5897F55-7303-45B9-B7A8-599B2C45FB14}" type="sibTrans" cxnId="{1443E3E6-A160-47BE-B235-CC5D819C4F60}">
      <dgm:prSet/>
      <dgm:spPr/>
      <dgm:t>
        <a:bodyPr/>
        <a:lstStyle/>
        <a:p>
          <a:endParaRPr lang="es-ES"/>
        </a:p>
      </dgm:t>
    </dgm:pt>
    <dgm:pt modelId="{1A639B40-640F-4721-B791-506D758E8051}">
      <dgm:prSet custT="1"/>
      <dgm:spPr>
        <a:solidFill>
          <a:srgbClr val="00224C"/>
        </a:solidFill>
        <a:ln>
          <a:solidFill>
            <a:srgbClr val="00224C"/>
          </a:solidFill>
        </a:ln>
      </dgm:spPr>
      <dgm:t>
        <a:bodyPr/>
        <a:lstStyle/>
        <a:p>
          <a:r>
            <a:rPr lang="es-ES" sz="900" dirty="0">
              <a:latin typeface="Arial" panose="020B0604020202020204" pitchFamily="34" charset="0"/>
              <a:cs typeface="Arial" panose="020B0604020202020204" pitchFamily="34" charset="0"/>
            </a:rPr>
            <a:t>   </a:t>
          </a:r>
          <a:r>
            <a:rPr lang="es-ES" altLang="es-ES" sz="900" dirty="0">
              <a:solidFill>
                <a:schemeClr val="bg1"/>
              </a:solidFill>
              <a:latin typeface="Arial" panose="020B0604020202020204" pitchFamily="34" charset="0"/>
              <a:cs typeface="Arial" panose="020B0604020202020204" pitchFamily="34" charset="0"/>
            </a:rPr>
            <a:t>Servicio Verificación Vuelo: 			                     0,4 M€</a:t>
          </a:r>
        </a:p>
        <a:p>
          <a:r>
            <a:rPr lang="es-ES" altLang="es-ES" sz="900" dirty="0">
              <a:solidFill>
                <a:schemeClr val="bg1"/>
              </a:solidFill>
              <a:latin typeface="Arial" panose="020B0604020202020204" pitchFamily="34" charset="0"/>
              <a:cs typeface="Arial" panose="020B0604020202020204" pitchFamily="34" charset="0"/>
            </a:rPr>
            <a:t>   Adquisición Aeronave:		                                 1,4 M€</a:t>
          </a:r>
          <a:endParaRPr lang="es-ES" sz="900" dirty="0">
            <a:solidFill>
              <a:schemeClr val="bg1"/>
            </a:solidFill>
            <a:latin typeface="Arial" panose="020B0604020202020204" pitchFamily="34" charset="0"/>
            <a:cs typeface="Arial" panose="020B0604020202020204" pitchFamily="34" charset="0"/>
          </a:endParaRPr>
        </a:p>
      </dgm:t>
    </dgm:pt>
    <dgm:pt modelId="{5BF1FD74-8CB0-44AD-8E96-01FB6132791C}" type="parTrans" cxnId="{7A1C87F5-938F-42E4-8877-1E8F98570B0F}">
      <dgm:prSet/>
      <dgm:spPr/>
      <dgm:t>
        <a:bodyPr/>
        <a:lstStyle/>
        <a:p>
          <a:endParaRPr lang="es-ES"/>
        </a:p>
      </dgm:t>
    </dgm:pt>
    <dgm:pt modelId="{02B82026-DC54-4756-A510-BAAC3F73E45D}" type="sibTrans" cxnId="{7A1C87F5-938F-42E4-8877-1E8F98570B0F}">
      <dgm:prSet/>
      <dgm:spPr/>
      <dgm:t>
        <a:bodyPr/>
        <a:lstStyle/>
        <a:p>
          <a:endParaRPr lang="es-ES"/>
        </a:p>
      </dgm:t>
    </dgm:pt>
    <dgm:pt modelId="{C14C0587-6862-4F25-9FA5-223C8B0560B3}" type="pres">
      <dgm:prSet presAssocID="{6CE845B4-C166-468D-BADB-87E270227B25}" presName="Name0" presStyleCnt="0">
        <dgm:presLayoutVars>
          <dgm:chMax val="7"/>
          <dgm:chPref val="7"/>
          <dgm:dir/>
        </dgm:presLayoutVars>
      </dgm:prSet>
      <dgm:spPr/>
    </dgm:pt>
    <dgm:pt modelId="{B91DD2D3-3E73-4D0B-B68C-BDE0FC58B3B4}" type="pres">
      <dgm:prSet presAssocID="{6CE845B4-C166-468D-BADB-87E270227B25}" presName="Name1" presStyleCnt="0"/>
      <dgm:spPr/>
    </dgm:pt>
    <dgm:pt modelId="{E6E57C1E-4C6B-4007-B3BD-F4E72F8E1A28}" type="pres">
      <dgm:prSet presAssocID="{6CE845B4-C166-468D-BADB-87E270227B25}" presName="cycle" presStyleCnt="0"/>
      <dgm:spPr/>
    </dgm:pt>
    <dgm:pt modelId="{617885A6-47FE-4D72-9064-4A5F391B6D21}" type="pres">
      <dgm:prSet presAssocID="{6CE845B4-C166-468D-BADB-87E270227B25}" presName="srcNode" presStyleLbl="node1" presStyleIdx="0" presStyleCnt="7"/>
      <dgm:spPr/>
    </dgm:pt>
    <dgm:pt modelId="{0987AB93-FBA7-43B1-950A-133268A6323B}" type="pres">
      <dgm:prSet presAssocID="{6CE845B4-C166-468D-BADB-87E270227B25}" presName="conn" presStyleLbl="parChTrans1D2" presStyleIdx="0" presStyleCnt="1"/>
      <dgm:spPr/>
    </dgm:pt>
    <dgm:pt modelId="{B3B36496-07FC-4FB5-BDE6-34C873313656}" type="pres">
      <dgm:prSet presAssocID="{6CE845B4-C166-468D-BADB-87E270227B25}" presName="extraNode" presStyleLbl="node1" presStyleIdx="0" presStyleCnt="7"/>
      <dgm:spPr/>
    </dgm:pt>
    <dgm:pt modelId="{D6487527-0A4E-4CBF-9715-0B9D203AF5A7}" type="pres">
      <dgm:prSet presAssocID="{6CE845B4-C166-468D-BADB-87E270227B25}" presName="dstNode" presStyleLbl="node1" presStyleIdx="0" presStyleCnt="7"/>
      <dgm:spPr/>
    </dgm:pt>
    <dgm:pt modelId="{56020668-B421-4549-A4BD-7F963907C3F2}" type="pres">
      <dgm:prSet presAssocID="{AE6F73B8-266C-4C1D-9AAE-197C2EABB61F}" presName="text_1" presStyleLbl="node1" presStyleIdx="0" presStyleCnt="7" custScaleX="94481" custScaleY="114356" custLinFactNeighborX="-3534" custLinFactNeighborY="1662">
        <dgm:presLayoutVars>
          <dgm:bulletEnabled val="1"/>
        </dgm:presLayoutVars>
      </dgm:prSet>
      <dgm:spPr/>
    </dgm:pt>
    <dgm:pt modelId="{E4AD99D5-C022-4720-A945-F1E4FA621726}" type="pres">
      <dgm:prSet presAssocID="{AE6F73B8-266C-4C1D-9AAE-197C2EABB61F}" presName="accent_1" presStyleCnt="0"/>
      <dgm:spPr/>
    </dgm:pt>
    <dgm:pt modelId="{99543534-32B1-410F-9416-72CA586385C6}" type="pres">
      <dgm:prSet presAssocID="{AE6F73B8-266C-4C1D-9AAE-197C2EABB61F}" presName="accentRepeatNode" presStyleLbl="solidFgAcc1" presStyleIdx="0" presStyleCnt="7" custScaleX="145166" custScaleY="124703"/>
      <dgm:spPr>
        <a:ln>
          <a:solidFill>
            <a:srgbClr val="00B0F0"/>
          </a:solidFill>
        </a:ln>
      </dgm:spPr>
    </dgm:pt>
    <dgm:pt modelId="{0015D7FB-F922-4D94-803C-5F1ED0D23AAE}" type="pres">
      <dgm:prSet presAssocID="{F5A78CD4-FA52-4E75-8162-85B685B496C7}" presName="text_2" presStyleLbl="node1" presStyleIdx="1" presStyleCnt="7" custScaleX="91936" custLinFactNeighborX="-3567" custLinFactNeighborY="-367">
        <dgm:presLayoutVars>
          <dgm:bulletEnabled val="1"/>
        </dgm:presLayoutVars>
      </dgm:prSet>
      <dgm:spPr/>
    </dgm:pt>
    <dgm:pt modelId="{7C2B6D97-46E4-42F2-87B6-BD951C08B546}" type="pres">
      <dgm:prSet presAssocID="{F5A78CD4-FA52-4E75-8162-85B685B496C7}" presName="accent_2" presStyleCnt="0"/>
      <dgm:spPr/>
    </dgm:pt>
    <dgm:pt modelId="{2072C646-4477-4896-B837-405AC82BB222}" type="pres">
      <dgm:prSet presAssocID="{F5A78CD4-FA52-4E75-8162-85B685B496C7}" presName="accentRepeatNode" presStyleLbl="solidFgAcc1" presStyleIdx="1" presStyleCnt="7" custScaleX="151876" custScaleY="118461"/>
      <dgm:spPr>
        <a:ln>
          <a:solidFill>
            <a:srgbClr val="00B0F0"/>
          </a:solidFill>
        </a:ln>
      </dgm:spPr>
    </dgm:pt>
    <dgm:pt modelId="{D688B502-A08D-43CF-A9E8-E5E77A32CE3E}" type="pres">
      <dgm:prSet presAssocID="{6C9A01C8-B1CD-4870-A612-01484AFAD804}" presName="text_3" presStyleLbl="node1" presStyleIdx="2" presStyleCnt="7" custScaleX="92702" custLinFactNeighborX="-3669" custLinFactNeighborY="4110">
        <dgm:presLayoutVars>
          <dgm:bulletEnabled val="1"/>
        </dgm:presLayoutVars>
      </dgm:prSet>
      <dgm:spPr/>
    </dgm:pt>
    <dgm:pt modelId="{5D621BFB-89BD-4549-9AA6-6138ED0BF445}" type="pres">
      <dgm:prSet presAssocID="{6C9A01C8-B1CD-4870-A612-01484AFAD804}" presName="accent_3" presStyleCnt="0"/>
      <dgm:spPr/>
    </dgm:pt>
    <dgm:pt modelId="{67B08CBB-FA94-461F-B705-71110FD01006}" type="pres">
      <dgm:prSet presAssocID="{6C9A01C8-B1CD-4870-A612-01484AFAD804}" presName="accentRepeatNode" presStyleLbl="solidFgAcc1" presStyleIdx="2" presStyleCnt="7" custScaleX="153244" custScaleY="112267"/>
      <dgm:spPr>
        <a:ln>
          <a:solidFill>
            <a:srgbClr val="00B0F0"/>
          </a:solidFill>
        </a:ln>
      </dgm:spPr>
    </dgm:pt>
    <dgm:pt modelId="{A43A451B-7A5A-45F5-8F23-4161B76978F1}" type="pres">
      <dgm:prSet presAssocID="{3A1183A0-3FFA-41C4-9414-B76E2A28AA23}" presName="text_4" presStyleLbl="node1" presStyleIdx="3" presStyleCnt="7" custScaleX="92027" custLinFactNeighborX="-3615" custLinFactNeighborY="-3575">
        <dgm:presLayoutVars>
          <dgm:bulletEnabled val="1"/>
        </dgm:presLayoutVars>
      </dgm:prSet>
      <dgm:spPr/>
    </dgm:pt>
    <dgm:pt modelId="{5D3B73C9-0BD3-43A8-89FA-28995EF44966}" type="pres">
      <dgm:prSet presAssocID="{3A1183A0-3FFA-41C4-9414-B76E2A28AA23}" presName="accent_4" presStyleCnt="0"/>
      <dgm:spPr/>
    </dgm:pt>
    <dgm:pt modelId="{E11E74B3-7962-4B06-98FE-AF5752393602}" type="pres">
      <dgm:prSet presAssocID="{3A1183A0-3FFA-41C4-9414-B76E2A28AA23}" presName="accentRepeatNode" presStyleLbl="solidFgAcc1" presStyleIdx="3" presStyleCnt="7" custScaleX="156892" custScaleY="99320"/>
      <dgm:spPr>
        <a:ln>
          <a:solidFill>
            <a:srgbClr val="00B0F0"/>
          </a:solidFill>
        </a:ln>
      </dgm:spPr>
    </dgm:pt>
    <dgm:pt modelId="{D5341C25-9C0B-4BE0-A90A-EA08701B9000}" type="pres">
      <dgm:prSet presAssocID="{81C642A3-957E-412D-90D7-BFCB31CD9F00}" presName="text_5" presStyleLbl="node1" presStyleIdx="4" presStyleCnt="7" custScaleX="87904">
        <dgm:presLayoutVars>
          <dgm:bulletEnabled val="1"/>
        </dgm:presLayoutVars>
      </dgm:prSet>
      <dgm:spPr/>
    </dgm:pt>
    <dgm:pt modelId="{903F49F0-4D39-43E7-930E-9CDE2FCB9E6A}" type="pres">
      <dgm:prSet presAssocID="{81C642A3-957E-412D-90D7-BFCB31CD9F00}" presName="accent_5" presStyleCnt="0"/>
      <dgm:spPr/>
    </dgm:pt>
    <dgm:pt modelId="{4C8054C9-21CA-4A04-B270-C96A29334FB0}" type="pres">
      <dgm:prSet presAssocID="{81C642A3-957E-412D-90D7-BFCB31CD9F00}" presName="accentRepeatNode" presStyleLbl="solidFgAcc1" presStyleIdx="4" presStyleCnt="7" custScaleX="162982" custScaleY="116504"/>
      <dgm:spPr>
        <a:ln>
          <a:solidFill>
            <a:srgbClr val="00B0F0"/>
          </a:solidFill>
        </a:ln>
      </dgm:spPr>
    </dgm:pt>
    <dgm:pt modelId="{F137C598-A806-4F80-906C-F4F635454C05}" type="pres">
      <dgm:prSet presAssocID="{C904B534-0B3F-45AB-B3E0-84CE4343977F}" presName="text_6" presStyleLbl="node1" presStyleIdx="5" presStyleCnt="7" custScaleX="88838">
        <dgm:presLayoutVars>
          <dgm:bulletEnabled val="1"/>
        </dgm:presLayoutVars>
      </dgm:prSet>
      <dgm:spPr/>
    </dgm:pt>
    <dgm:pt modelId="{C29E1C26-6BCB-46E8-B31D-27123CF9BA88}" type="pres">
      <dgm:prSet presAssocID="{C904B534-0B3F-45AB-B3E0-84CE4343977F}" presName="accent_6" presStyleCnt="0"/>
      <dgm:spPr/>
    </dgm:pt>
    <dgm:pt modelId="{4F4E4938-68B0-4A8C-A3AC-86B3F28EC4A3}" type="pres">
      <dgm:prSet presAssocID="{C904B534-0B3F-45AB-B3E0-84CE4343977F}" presName="accentRepeatNode" presStyleLbl="solidFgAcc1" presStyleIdx="5" presStyleCnt="7" custScaleX="174869" custScaleY="112996"/>
      <dgm:spPr>
        <a:ln>
          <a:solidFill>
            <a:srgbClr val="00224C"/>
          </a:solidFill>
        </a:ln>
      </dgm:spPr>
    </dgm:pt>
    <dgm:pt modelId="{8A2AB841-17D1-4C5D-90FA-3F44036AAE02}" type="pres">
      <dgm:prSet presAssocID="{1A639B40-640F-4721-B791-506D758E8051}" presName="text_7" presStyleLbl="node1" presStyleIdx="6" presStyleCnt="7" custScaleX="88838">
        <dgm:presLayoutVars>
          <dgm:bulletEnabled val="1"/>
        </dgm:presLayoutVars>
      </dgm:prSet>
      <dgm:spPr/>
    </dgm:pt>
    <dgm:pt modelId="{1E734260-18A0-49E9-B6AB-B018AD21B9E3}" type="pres">
      <dgm:prSet presAssocID="{1A639B40-640F-4721-B791-506D758E8051}" presName="accent_7" presStyleCnt="0"/>
      <dgm:spPr/>
    </dgm:pt>
    <dgm:pt modelId="{AD68C27C-0482-4D4C-9805-1703094B3FA9}" type="pres">
      <dgm:prSet presAssocID="{1A639B40-640F-4721-B791-506D758E8051}" presName="accentRepeatNode" presStyleLbl="solidFgAcc1" presStyleIdx="6" presStyleCnt="7" custScaleX="164427" custScaleY="111642"/>
      <dgm:spPr>
        <a:ln>
          <a:solidFill>
            <a:srgbClr val="00224C"/>
          </a:solidFill>
        </a:ln>
      </dgm:spPr>
    </dgm:pt>
  </dgm:ptLst>
  <dgm:cxnLst>
    <dgm:cxn modelId="{1F6D9403-81B3-4DA8-8D37-D2BEFE71AB52}" type="presOf" srcId="{81C642A3-957E-412D-90D7-BFCB31CD9F00}" destId="{D5341C25-9C0B-4BE0-A90A-EA08701B9000}" srcOrd="0" destOrd="0" presId="urn:microsoft.com/office/officeart/2008/layout/VerticalCurvedList"/>
    <dgm:cxn modelId="{EB8F7B15-17D1-4C64-B2E5-62E764616263}" type="presOf" srcId="{692F470C-4429-4225-9F73-95E3DB2FEF19}" destId="{0987AB93-FBA7-43B1-950A-133268A6323B}" srcOrd="0" destOrd="0" presId="urn:microsoft.com/office/officeart/2008/layout/VerticalCurvedList"/>
    <dgm:cxn modelId="{F726B323-DFB8-4498-957B-45AA920F63DB}" type="presOf" srcId="{1A639B40-640F-4721-B791-506D758E8051}" destId="{8A2AB841-17D1-4C5D-90FA-3F44036AAE02}" srcOrd="0" destOrd="0" presId="urn:microsoft.com/office/officeart/2008/layout/VerticalCurvedList"/>
    <dgm:cxn modelId="{25C7892D-853F-415C-8702-87CB732DA2BB}" type="presOf" srcId="{C904B534-0B3F-45AB-B3E0-84CE4343977F}" destId="{F137C598-A806-4F80-906C-F4F635454C05}" srcOrd="0" destOrd="0" presId="urn:microsoft.com/office/officeart/2008/layout/VerticalCurvedList"/>
    <dgm:cxn modelId="{B2C5F653-9281-4E57-908E-C306B900578C}" type="presOf" srcId="{6CE845B4-C166-468D-BADB-87E270227B25}" destId="{C14C0587-6862-4F25-9FA5-223C8B0560B3}" srcOrd="0" destOrd="0" presId="urn:microsoft.com/office/officeart/2008/layout/VerticalCurvedList"/>
    <dgm:cxn modelId="{C8E0AD76-0761-433F-8865-B0CAD0A64121}" type="presOf" srcId="{F5A78CD4-FA52-4E75-8162-85B685B496C7}" destId="{0015D7FB-F922-4D94-803C-5F1ED0D23AAE}" srcOrd="0" destOrd="0" presId="urn:microsoft.com/office/officeart/2008/layout/VerticalCurvedList"/>
    <dgm:cxn modelId="{E51F505A-E79F-4E9D-9E3E-4CC3EA82AA1E}" srcId="{6CE845B4-C166-468D-BADB-87E270227B25}" destId="{F5A78CD4-FA52-4E75-8162-85B685B496C7}" srcOrd="1" destOrd="0" parTransId="{A5097587-F860-410D-B85F-F972CCBAAA97}" sibTransId="{10840FFA-5ECE-423B-9A22-639FEE431764}"/>
    <dgm:cxn modelId="{9EAC9389-89B6-4CF0-BFF0-B96ED616E758}" type="presOf" srcId="{6C9A01C8-B1CD-4870-A612-01484AFAD804}" destId="{D688B502-A08D-43CF-A9E8-E5E77A32CE3E}" srcOrd="0" destOrd="0" presId="urn:microsoft.com/office/officeart/2008/layout/VerticalCurvedList"/>
    <dgm:cxn modelId="{D2E85895-7970-42A7-80BB-0EA5347C4CCE}" srcId="{6CE845B4-C166-468D-BADB-87E270227B25}" destId="{81C642A3-957E-412D-90D7-BFCB31CD9F00}" srcOrd="4" destOrd="0" parTransId="{5BD53FB5-3CF0-451B-945A-A44F62A40EF9}" sibTransId="{1CBE8502-F1EB-4E33-BD09-797157978F31}"/>
    <dgm:cxn modelId="{574C8E9B-1AD5-4AD1-848E-1C313779CB3C}" srcId="{6CE845B4-C166-468D-BADB-87E270227B25}" destId="{6C9A01C8-B1CD-4870-A612-01484AFAD804}" srcOrd="2" destOrd="0" parTransId="{B7A6CE82-1F62-4056-B73F-4B094A4675C2}" sibTransId="{FE477515-CA3B-437B-9831-316C84C2B5DC}"/>
    <dgm:cxn modelId="{B25BA7CC-7F1B-408B-A398-AC756109788A}" srcId="{6CE845B4-C166-468D-BADB-87E270227B25}" destId="{C904B534-0B3F-45AB-B3E0-84CE4343977F}" srcOrd="5" destOrd="0" parTransId="{23DF1094-278F-41D5-B858-2C2E5084E142}" sibTransId="{8C8F4861-9CA9-4D82-AA08-0E28E94E6953}"/>
    <dgm:cxn modelId="{8E90FECF-6BFD-4A49-B002-BD7B0626B036}" type="presOf" srcId="{AE6F73B8-266C-4C1D-9AAE-197C2EABB61F}" destId="{56020668-B421-4549-A4BD-7F963907C3F2}" srcOrd="0" destOrd="0" presId="urn:microsoft.com/office/officeart/2008/layout/VerticalCurvedList"/>
    <dgm:cxn modelId="{1443E3E6-A160-47BE-B235-CC5D819C4F60}" srcId="{6CE845B4-C166-468D-BADB-87E270227B25}" destId="{3A1183A0-3FFA-41C4-9414-B76E2A28AA23}" srcOrd="3" destOrd="0" parTransId="{9B714061-9085-48EA-913C-11097DC04E19}" sibTransId="{C5897F55-7303-45B9-B7A8-599B2C45FB14}"/>
    <dgm:cxn modelId="{291223EA-5C36-47CD-A3A7-A214EEA727F7}" srcId="{6CE845B4-C166-468D-BADB-87E270227B25}" destId="{AE6F73B8-266C-4C1D-9AAE-197C2EABB61F}" srcOrd="0" destOrd="0" parTransId="{4FEDF2C0-6B55-463C-98BB-B076108A9811}" sibTransId="{692F470C-4429-4225-9F73-95E3DB2FEF19}"/>
    <dgm:cxn modelId="{7A1C87F5-938F-42E4-8877-1E8F98570B0F}" srcId="{6CE845B4-C166-468D-BADB-87E270227B25}" destId="{1A639B40-640F-4721-B791-506D758E8051}" srcOrd="6" destOrd="0" parTransId="{5BF1FD74-8CB0-44AD-8E96-01FB6132791C}" sibTransId="{02B82026-DC54-4756-A510-BAAC3F73E45D}"/>
    <dgm:cxn modelId="{88076CFD-4FEE-41EB-B47C-7742D68519F7}" type="presOf" srcId="{3A1183A0-3FFA-41C4-9414-B76E2A28AA23}" destId="{A43A451B-7A5A-45F5-8F23-4161B76978F1}" srcOrd="0" destOrd="0" presId="urn:microsoft.com/office/officeart/2008/layout/VerticalCurvedList"/>
    <dgm:cxn modelId="{F3386171-6F52-493C-BB64-AB12879D697C}" type="presParOf" srcId="{C14C0587-6862-4F25-9FA5-223C8B0560B3}" destId="{B91DD2D3-3E73-4D0B-B68C-BDE0FC58B3B4}" srcOrd="0" destOrd="0" presId="urn:microsoft.com/office/officeart/2008/layout/VerticalCurvedList"/>
    <dgm:cxn modelId="{5C69676D-F01A-4789-88D7-CC71766E14B4}" type="presParOf" srcId="{B91DD2D3-3E73-4D0B-B68C-BDE0FC58B3B4}" destId="{E6E57C1E-4C6B-4007-B3BD-F4E72F8E1A28}" srcOrd="0" destOrd="0" presId="urn:microsoft.com/office/officeart/2008/layout/VerticalCurvedList"/>
    <dgm:cxn modelId="{E074F64B-FD86-4AF3-84D1-2D61F18F36E5}" type="presParOf" srcId="{E6E57C1E-4C6B-4007-B3BD-F4E72F8E1A28}" destId="{617885A6-47FE-4D72-9064-4A5F391B6D21}" srcOrd="0" destOrd="0" presId="urn:microsoft.com/office/officeart/2008/layout/VerticalCurvedList"/>
    <dgm:cxn modelId="{F823C07B-130A-41E9-8256-F560942F8FD0}" type="presParOf" srcId="{E6E57C1E-4C6B-4007-B3BD-F4E72F8E1A28}" destId="{0987AB93-FBA7-43B1-950A-133268A6323B}" srcOrd="1" destOrd="0" presId="urn:microsoft.com/office/officeart/2008/layout/VerticalCurvedList"/>
    <dgm:cxn modelId="{E87A8DC5-224E-4A31-B983-6C778AAC6B7F}" type="presParOf" srcId="{E6E57C1E-4C6B-4007-B3BD-F4E72F8E1A28}" destId="{B3B36496-07FC-4FB5-BDE6-34C873313656}" srcOrd="2" destOrd="0" presId="urn:microsoft.com/office/officeart/2008/layout/VerticalCurvedList"/>
    <dgm:cxn modelId="{A7F46F8B-1F05-4326-8013-2CB593187245}" type="presParOf" srcId="{E6E57C1E-4C6B-4007-B3BD-F4E72F8E1A28}" destId="{D6487527-0A4E-4CBF-9715-0B9D203AF5A7}" srcOrd="3" destOrd="0" presId="urn:microsoft.com/office/officeart/2008/layout/VerticalCurvedList"/>
    <dgm:cxn modelId="{052B03D3-6219-45A7-AAB2-39A6333B4F80}" type="presParOf" srcId="{B91DD2D3-3E73-4D0B-B68C-BDE0FC58B3B4}" destId="{56020668-B421-4549-A4BD-7F963907C3F2}" srcOrd="1" destOrd="0" presId="urn:microsoft.com/office/officeart/2008/layout/VerticalCurvedList"/>
    <dgm:cxn modelId="{225060E7-0897-422F-9873-1C8468907492}" type="presParOf" srcId="{B91DD2D3-3E73-4D0B-B68C-BDE0FC58B3B4}" destId="{E4AD99D5-C022-4720-A945-F1E4FA621726}" srcOrd="2" destOrd="0" presId="urn:microsoft.com/office/officeart/2008/layout/VerticalCurvedList"/>
    <dgm:cxn modelId="{F65F4E4A-98CF-446C-9B7F-D78BFD7F372A}" type="presParOf" srcId="{E4AD99D5-C022-4720-A945-F1E4FA621726}" destId="{99543534-32B1-410F-9416-72CA586385C6}" srcOrd="0" destOrd="0" presId="urn:microsoft.com/office/officeart/2008/layout/VerticalCurvedList"/>
    <dgm:cxn modelId="{DB59A17C-F78D-4E66-9F7A-04F30F6B220A}" type="presParOf" srcId="{B91DD2D3-3E73-4D0B-B68C-BDE0FC58B3B4}" destId="{0015D7FB-F922-4D94-803C-5F1ED0D23AAE}" srcOrd="3" destOrd="0" presId="urn:microsoft.com/office/officeart/2008/layout/VerticalCurvedList"/>
    <dgm:cxn modelId="{877092EC-0F09-4CE5-A775-0DF5115D1380}" type="presParOf" srcId="{B91DD2D3-3E73-4D0B-B68C-BDE0FC58B3B4}" destId="{7C2B6D97-46E4-42F2-87B6-BD951C08B546}" srcOrd="4" destOrd="0" presId="urn:microsoft.com/office/officeart/2008/layout/VerticalCurvedList"/>
    <dgm:cxn modelId="{48DE0C53-5CB9-4A15-8352-9E3E14E91BC5}" type="presParOf" srcId="{7C2B6D97-46E4-42F2-87B6-BD951C08B546}" destId="{2072C646-4477-4896-B837-405AC82BB222}" srcOrd="0" destOrd="0" presId="urn:microsoft.com/office/officeart/2008/layout/VerticalCurvedList"/>
    <dgm:cxn modelId="{1BEF22C6-C052-4B01-8CBF-27F3FA754C32}" type="presParOf" srcId="{B91DD2D3-3E73-4D0B-B68C-BDE0FC58B3B4}" destId="{D688B502-A08D-43CF-A9E8-E5E77A32CE3E}" srcOrd="5" destOrd="0" presId="urn:microsoft.com/office/officeart/2008/layout/VerticalCurvedList"/>
    <dgm:cxn modelId="{6EEF37D9-5048-47BF-9B03-A080C4A978E7}" type="presParOf" srcId="{B91DD2D3-3E73-4D0B-B68C-BDE0FC58B3B4}" destId="{5D621BFB-89BD-4549-9AA6-6138ED0BF445}" srcOrd="6" destOrd="0" presId="urn:microsoft.com/office/officeart/2008/layout/VerticalCurvedList"/>
    <dgm:cxn modelId="{29033AE4-8295-4219-99D8-7E929BA0ABB7}" type="presParOf" srcId="{5D621BFB-89BD-4549-9AA6-6138ED0BF445}" destId="{67B08CBB-FA94-461F-B705-71110FD01006}" srcOrd="0" destOrd="0" presId="urn:microsoft.com/office/officeart/2008/layout/VerticalCurvedList"/>
    <dgm:cxn modelId="{2444F664-85B9-4730-ADEB-DBBB74966E88}" type="presParOf" srcId="{B91DD2D3-3E73-4D0B-B68C-BDE0FC58B3B4}" destId="{A43A451B-7A5A-45F5-8F23-4161B76978F1}" srcOrd="7" destOrd="0" presId="urn:microsoft.com/office/officeart/2008/layout/VerticalCurvedList"/>
    <dgm:cxn modelId="{AE82DFEF-F3CE-43C8-A1DC-9F8C8CD8AF8B}" type="presParOf" srcId="{B91DD2D3-3E73-4D0B-B68C-BDE0FC58B3B4}" destId="{5D3B73C9-0BD3-43A8-89FA-28995EF44966}" srcOrd="8" destOrd="0" presId="urn:microsoft.com/office/officeart/2008/layout/VerticalCurvedList"/>
    <dgm:cxn modelId="{AFBD2072-B6B7-4E6B-B3D7-B3D1CBD11A84}" type="presParOf" srcId="{5D3B73C9-0BD3-43A8-89FA-28995EF44966}" destId="{E11E74B3-7962-4B06-98FE-AF5752393602}" srcOrd="0" destOrd="0" presId="urn:microsoft.com/office/officeart/2008/layout/VerticalCurvedList"/>
    <dgm:cxn modelId="{CABC6F56-4659-4CE7-A5DF-3E6490C40735}" type="presParOf" srcId="{B91DD2D3-3E73-4D0B-B68C-BDE0FC58B3B4}" destId="{D5341C25-9C0B-4BE0-A90A-EA08701B9000}" srcOrd="9" destOrd="0" presId="urn:microsoft.com/office/officeart/2008/layout/VerticalCurvedList"/>
    <dgm:cxn modelId="{CACB254C-E908-484E-9B50-BC6A6CADF6DE}" type="presParOf" srcId="{B91DD2D3-3E73-4D0B-B68C-BDE0FC58B3B4}" destId="{903F49F0-4D39-43E7-930E-9CDE2FCB9E6A}" srcOrd="10" destOrd="0" presId="urn:microsoft.com/office/officeart/2008/layout/VerticalCurvedList"/>
    <dgm:cxn modelId="{2ECD22EB-E9A1-4D35-98C9-F64BFE3E589F}" type="presParOf" srcId="{903F49F0-4D39-43E7-930E-9CDE2FCB9E6A}" destId="{4C8054C9-21CA-4A04-B270-C96A29334FB0}" srcOrd="0" destOrd="0" presId="urn:microsoft.com/office/officeart/2008/layout/VerticalCurvedList"/>
    <dgm:cxn modelId="{F95EE463-F845-4B70-B880-E3C63E7D3817}" type="presParOf" srcId="{B91DD2D3-3E73-4D0B-B68C-BDE0FC58B3B4}" destId="{F137C598-A806-4F80-906C-F4F635454C05}" srcOrd="11" destOrd="0" presId="urn:microsoft.com/office/officeart/2008/layout/VerticalCurvedList"/>
    <dgm:cxn modelId="{94D9C691-3A5A-4422-B86D-F0708C8170CD}" type="presParOf" srcId="{B91DD2D3-3E73-4D0B-B68C-BDE0FC58B3B4}" destId="{C29E1C26-6BCB-46E8-B31D-27123CF9BA88}" srcOrd="12" destOrd="0" presId="urn:microsoft.com/office/officeart/2008/layout/VerticalCurvedList"/>
    <dgm:cxn modelId="{CC0E1D8D-F7D9-45C3-8F64-B2C9D086381C}" type="presParOf" srcId="{C29E1C26-6BCB-46E8-B31D-27123CF9BA88}" destId="{4F4E4938-68B0-4A8C-A3AC-86B3F28EC4A3}" srcOrd="0" destOrd="0" presId="urn:microsoft.com/office/officeart/2008/layout/VerticalCurvedList"/>
    <dgm:cxn modelId="{72587755-5629-4926-BCE0-E1832EA1A3DD}" type="presParOf" srcId="{B91DD2D3-3E73-4D0B-B68C-BDE0FC58B3B4}" destId="{8A2AB841-17D1-4C5D-90FA-3F44036AAE02}" srcOrd="13" destOrd="0" presId="urn:microsoft.com/office/officeart/2008/layout/VerticalCurvedList"/>
    <dgm:cxn modelId="{391A57B1-6FEB-4466-8B06-3CC426B08DCD}" type="presParOf" srcId="{B91DD2D3-3E73-4D0B-B68C-BDE0FC58B3B4}" destId="{1E734260-18A0-49E9-B6AB-B018AD21B9E3}" srcOrd="14" destOrd="0" presId="urn:microsoft.com/office/officeart/2008/layout/VerticalCurvedList"/>
    <dgm:cxn modelId="{91431F44-689F-4BB7-8365-D223BDBBC355}" type="presParOf" srcId="{1E734260-18A0-49E9-B6AB-B018AD21B9E3}" destId="{AD68C27C-0482-4D4C-9805-1703094B3F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5E273-DB0B-4B72-9C47-9FAB01F6B239}">
      <dsp:nvSpPr>
        <dsp:cNvPr id="0" name=""/>
        <dsp:cNvSpPr/>
      </dsp:nvSpPr>
      <dsp:spPr>
        <a:xfrm>
          <a:off x="117497" y="24430"/>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rgbClr val="00224C"/>
              </a:solidFill>
              <a:latin typeface="Arial" panose="020B0604020202020204" pitchFamily="34" charset="0"/>
              <a:cs typeface="Arial" panose="020B0604020202020204" pitchFamily="34" charset="0"/>
            </a:rPr>
            <a:t>1. Seguridad</a:t>
          </a:r>
          <a:endParaRPr lang="es-ES" sz="1400" b="1" kern="1200" dirty="0">
            <a:solidFill>
              <a:srgbClr val="00224C"/>
            </a:solidFill>
          </a:endParaRPr>
        </a:p>
      </dsp:txBody>
      <dsp:txXfrm>
        <a:off x="117497" y="24430"/>
        <a:ext cx="4306324" cy="1345726"/>
      </dsp:txXfrm>
    </dsp:sp>
    <dsp:sp modelId="{15CC063E-8AA2-4621-84BE-3B89AE49D180}">
      <dsp:nvSpPr>
        <dsp:cNvPr id="0" name=""/>
        <dsp:cNvSpPr/>
      </dsp:nvSpPr>
      <dsp:spPr>
        <a:xfrm>
          <a:off x="3791" y="122556"/>
          <a:ext cx="810560" cy="8279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EA77CB66-1DBF-414A-9EBC-689F44A362AB}">
      <dsp:nvSpPr>
        <dsp:cNvPr id="0" name=""/>
        <dsp:cNvSpPr/>
      </dsp:nvSpPr>
      <dsp:spPr>
        <a:xfrm>
          <a:off x="4785750" y="77277"/>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rgbClr val="00224C"/>
              </a:solidFill>
              <a:latin typeface="Arial" panose="020B0604020202020204" pitchFamily="34" charset="0"/>
              <a:cs typeface="Arial" panose="020B0604020202020204" pitchFamily="34" charset="0"/>
            </a:rPr>
            <a:t>2. Calidad, escalabilidad y resiliencia del servicio</a:t>
          </a:r>
          <a:endParaRPr lang="es-ES" sz="1400" b="1" kern="1200" dirty="0">
            <a:solidFill>
              <a:srgbClr val="00224C"/>
            </a:solidFill>
          </a:endParaRPr>
        </a:p>
      </dsp:txBody>
      <dsp:txXfrm>
        <a:off x="4785750" y="77277"/>
        <a:ext cx="4306324" cy="1345726"/>
      </dsp:txXfrm>
    </dsp:sp>
    <dsp:sp modelId="{7E00087B-202C-49A6-BE07-308B7A97FFC6}">
      <dsp:nvSpPr>
        <dsp:cNvPr id="0" name=""/>
        <dsp:cNvSpPr/>
      </dsp:nvSpPr>
      <dsp:spPr>
        <a:xfrm>
          <a:off x="4672044" y="175389"/>
          <a:ext cx="810560" cy="8279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CCF683CB-9E4B-40E9-9110-8BB908A99A09}">
      <dsp:nvSpPr>
        <dsp:cNvPr id="0" name=""/>
        <dsp:cNvSpPr/>
      </dsp:nvSpPr>
      <dsp:spPr>
        <a:xfrm>
          <a:off x="117497" y="1340799"/>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solidFill>
                <a:srgbClr val="00224C"/>
              </a:solidFill>
              <a:latin typeface="Arial" panose="020B0604020202020204" pitchFamily="34" charset="0"/>
              <a:cs typeface="Arial" panose="020B0604020202020204" pitchFamily="34" charset="0"/>
            </a:rPr>
            <a:t>3. Sostenibilidad</a:t>
          </a:r>
          <a:endParaRPr lang="es-ES" sz="1400" b="1" kern="1200" dirty="0">
            <a:solidFill>
              <a:srgbClr val="00224C"/>
            </a:solidFill>
          </a:endParaRPr>
        </a:p>
      </dsp:txBody>
      <dsp:txXfrm>
        <a:off x="117497" y="1340799"/>
        <a:ext cx="4306324" cy="1345726"/>
      </dsp:txXfrm>
    </dsp:sp>
    <dsp:sp modelId="{9FE3D58F-CF54-4091-AF0A-53058B26FFB3}">
      <dsp:nvSpPr>
        <dsp:cNvPr id="0" name=""/>
        <dsp:cNvSpPr/>
      </dsp:nvSpPr>
      <dsp:spPr>
        <a:xfrm>
          <a:off x="3791" y="1438927"/>
          <a:ext cx="810560" cy="8279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A40B71F6-DAF5-4871-80DF-F71E2BA1D66E}">
      <dsp:nvSpPr>
        <dsp:cNvPr id="0" name=""/>
        <dsp:cNvSpPr/>
      </dsp:nvSpPr>
      <dsp:spPr>
        <a:xfrm>
          <a:off x="4785750" y="1340799"/>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t" anchorCtr="0">
          <a:noAutofit/>
        </a:bodyPr>
        <a:lstStyle/>
        <a:p>
          <a:pPr marL="0" lvl="0" indent="0" algn="l" defTabSz="622300">
            <a:lnSpc>
              <a:spcPct val="90000"/>
            </a:lnSpc>
            <a:spcBef>
              <a:spcPct val="0"/>
            </a:spcBef>
            <a:spcAft>
              <a:spcPct val="35000"/>
            </a:spcAft>
            <a:buNone/>
          </a:pPr>
          <a:endParaRPr lang="es-ES" sz="1400" b="1" kern="1200" dirty="0">
            <a:solidFill>
              <a:srgbClr val="00224C"/>
            </a:solidFill>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endParaRPr lang="es-ES" sz="1400" b="1" kern="1200" dirty="0">
            <a:solidFill>
              <a:srgbClr val="00224C"/>
            </a:solidFill>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s-ES" sz="1400" b="1" kern="1200" dirty="0">
              <a:solidFill>
                <a:srgbClr val="00224C"/>
              </a:solidFill>
              <a:latin typeface="Arial" panose="020B0604020202020204" pitchFamily="34" charset="0"/>
              <a:cs typeface="Arial" panose="020B0604020202020204" pitchFamily="34" charset="0"/>
            </a:rPr>
            <a:t>4. Negocio e internacionalización</a:t>
          </a:r>
          <a:endParaRPr lang="es-ES" sz="1400" b="1" kern="1200" dirty="0">
            <a:solidFill>
              <a:srgbClr val="00224C"/>
            </a:solidFill>
          </a:endParaRPr>
        </a:p>
        <a:p>
          <a:pPr marL="57150" lvl="1" indent="0" algn="l" defTabSz="466725">
            <a:lnSpc>
              <a:spcPct val="90000"/>
            </a:lnSpc>
            <a:spcBef>
              <a:spcPct val="0"/>
            </a:spcBef>
            <a:spcAft>
              <a:spcPct val="15000"/>
            </a:spcAft>
            <a:buNone/>
          </a:pPr>
          <a:endParaRPr lang="es-ES" sz="1050" kern="1200" dirty="0">
            <a:solidFill>
              <a:srgbClr val="00224C"/>
            </a:solidFill>
            <a:effectLst/>
            <a:latin typeface="Arial" panose="020B0604020202020204" pitchFamily="34" charset="0"/>
            <a:cs typeface="Times New Roman" panose="02020603050405020304" pitchFamily="18" charset="0"/>
          </a:endParaRPr>
        </a:p>
      </dsp:txBody>
      <dsp:txXfrm>
        <a:off x="4785750" y="1340799"/>
        <a:ext cx="4306324" cy="1345726"/>
      </dsp:txXfrm>
    </dsp:sp>
    <dsp:sp modelId="{B6517B7F-3ABF-479C-A6CF-0F26BA5A9D8B}">
      <dsp:nvSpPr>
        <dsp:cNvPr id="0" name=""/>
        <dsp:cNvSpPr/>
      </dsp:nvSpPr>
      <dsp:spPr>
        <a:xfrm>
          <a:off x="4672044" y="1438927"/>
          <a:ext cx="810560" cy="8279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25D1BC7B-E1F2-4A25-87E9-802EB7E77791}">
      <dsp:nvSpPr>
        <dsp:cNvPr id="0" name=""/>
        <dsp:cNvSpPr/>
      </dsp:nvSpPr>
      <dsp:spPr>
        <a:xfrm>
          <a:off x="117497" y="2822665"/>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solidFill>
                <a:srgbClr val="00224C"/>
              </a:solidFill>
              <a:latin typeface="Arial" panose="020B0604020202020204" pitchFamily="34" charset="0"/>
              <a:cs typeface="Arial" panose="020B0604020202020204" pitchFamily="34" charset="0"/>
            </a:rPr>
            <a:t>5. Eficiencia y competitividad</a:t>
          </a:r>
          <a:endParaRPr lang="es-ES" sz="1400" b="1" kern="1200" dirty="0">
            <a:solidFill>
              <a:srgbClr val="00224C"/>
            </a:solidFill>
          </a:endParaRPr>
        </a:p>
        <a:p>
          <a:pPr marL="0" lvl="1" indent="0" algn="just" defTabSz="488950">
            <a:lnSpc>
              <a:spcPct val="90000"/>
            </a:lnSpc>
            <a:spcBef>
              <a:spcPct val="0"/>
            </a:spcBef>
            <a:spcAft>
              <a:spcPct val="15000"/>
            </a:spcAft>
            <a:buNone/>
          </a:pPr>
          <a:r>
            <a:rPr lang="es-ES" sz="1100"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Asegurar la recuperación económica y viabilidad futura de ENAIRE y aumentar la </a:t>
          </a:r>
          <a:r>
            <a:rPr lang="es-ES" sz="1100" b="1" kern="12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eficiencia</a:t>
          </a:r>
          <a:r>
            <a:rPr lang="es-ES" sz="1100"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 productividad y </a:t>
          </a:r>
          <a:r>
            <a:rPr lang="es-ES" sz="1100" b="1" kern="12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competitividad</a:t>
          </a:r>
          <a:r>
            <a:rPr lang="es-ES" sz="1100" b="1"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 </a:t>
          </a:r>
          <a:r>
            <a:rPr lang="es-ES" sz="1100"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de la empresa para superar la crisis y adaptarse a los cambios estructurales del sector, a la vez que se contribuye a la recuperación global del sector de la aviación</a:t>
          </a:r>
          <a:endParaRPr lang="es-ES" sz="1100" kern="1200" dirty="0">
            <a:solidFill>
              <a:srgbClr val="00224C"/>
            </a:solidFill>
          </a:endParaRPr>
        </a:p>
      </dsp:txBody>
      <dsp:txXfrm>
        <a:off x="117497" y="2822665"/>
        <a:ext cx="4306324" cy="1345726"/>
      </dsp:txXfrm>
    </dsp:sp>
    <dsp:sp modelId="{944A0A5F-58A6-46E1-A75E-E6AE43E6105F}">
      <dsp:nvSpPr>
        <dsp:cNvPr id="0" name=""/>
        <dsp:cNvSpPr/>
      </dsp:nvSpPr>
      <dsp:spPr>
        <a:xfrm>
          <a:off x="3791" y="2920521"/>
          <a:ext cx="810560" cy="8279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 modelId="{B9FDE6EF-BC34-4379-9A52-8D91883E20B0}">
      <dsp:nvSpPr>
        <dsp:cNvPr id="0" name=""/>
        <dsp:cNvSpPr/>
      </dsp:nvSpPr>
      <dsp:spPr>
        <a:xfrm>
          <a:off x="4785750" y="2822665"/>
          <a:ext cx="4306324" cy="1345726"/>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1505"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solidFill>
                <a:srgbClr val="00224C"/>
              </a:solidFill>
              <a:latin typeface="Arial" panose="020B0604020202020204" pitchFamily="34" charset="0"/>
              <a:cs typeface="Arial" panose="020B0604020202020204" pitchFamily="34" charset="0"/>
            </a:rPr>
            <a:t>6. Transformación y modernización</a:t>
          </a:r>
          <a:endParaRPr lang="es-ES" sz="1400" b="1" kern="1200" dirty="0">
            <a:solidFill>
              <a:srgbClr val="00224C"/>
            </a:solidFill>
          </a:endParaRPr>
        </a:p>
        <a:p>
          <a:pPr marL="0" lvl="1" indent="0" algn="just" defTabSz="488950">
            <a:lnSpc>
              <a:spcPct val="90000"/>
            </a:lnSpc>
            <a:spcBef>
              <a:spcPct val="0"/>
            </a:spcBef>
            <a:spcAft>
              <a:spcPct val="15000"/>
            </a:spcAft>
            <a:buNone/>
          </a:pPr>
          <a:r>
            <a:rPr lang="es-ES" sz="1100"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Acelerar </a:t>
          </a:r>
          <a:r>
            <a:rPr lang="es-ES" sz="1100" b="1" kern="12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la transformación cultural organizativa y modernización de ENAIRE </a:t>
          </a:r>
          <a:r>
            <a:rPr lang="es-ES" sz="1100" kern="1200" dirty="0">
              <a:solidFill>
                <a:srgbClr val="00224C"/>
              </a:solidFill>
              <a:effectLst/>
              <a:latin typeface="Arial" panose="020B0604020202020204" pitchFamily="34" charset="0"/>
              <a:ea typeface="Calibri" panose="020F0502020204030204" pitchFamily="34" charset="0"/>
              <a:cs typeface="Times New Roman" panose="02020603050405020304" pitchFamily="18" charset="0"/>
            </a:rPr>
            <a:t>aprovechando las nuevas tecnologías para ser más ágiles y eficientes y</a:t>
          </a:r>
          <a:r>
            <a:rPr lang="es-ES" sz="1100" kern="1200" dirty="0">
              <a:solidFill>
                <a:srgbClr val="00224C"/>
              </a:solidFill>
              <a:effectLst/>
              <a:latin typeface="Arial" panose="020B0604020202020204" pitchFamily="34" charset="0"/>
              <a:cs typeface="Times New Roman" panose="02020603050405020304" pitchFamily="18" charset="0"/>
            </a:rPr>
            <a:t> desarrollando una cultura organizativa centrada en nuestras personas como principal activo de la empresa</a:t>
          </a:r>
          <a:endParaRPr lang="es-ES" sz="1100" kern="1200" dirty="0">
            <a:solidFill>
              <a:srgbClr val="00224C"/>
            </a:solidFill>
          </a:endParaRPr>
        </a:p>
      </dsp:txBody>
      <dsp:txXfrm>
        <a:off x="4785750" y="2822665"/>
        <a:ext cx="4306324" cy="1345726"/>
      </dsp:txXfrm>
    </dsp:sp>
    <dsp:sp modelId="{37E3C9C3-65F5-486F-A9D5-A02D9CFCE4D5}">
      <dsp:nvSpPr>
        <dsp:cNvPr id="0" name=""/>
        <dsp:cNvSpPr/>
      </dsp:nvSpPr>
      <dsp:spPr>
        <a:xfrm>
          <a:off x="4672044" y="2920521"/>
          <a:ext cx="810560" cy="82799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9525" cap="flat" cmpd="sng" algn="ctr">
          <a:noFill/>
          <a:prstDash val="solid"/>
        </a:ln>
        <a:effectLst>
          <a:reflection blurRad="6350" stA="52000" endA="300" endPos="35000" dir="5400000" sy="-100000" algn="bl" rotWithShape="0"/>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D1D9F-C616-4A5C-812B-9D2E5244883D}">
      <dsp:nvSpPr>
        <dsp:cNvPr id="0" name=""/>
        <dsp:cNvSpPr/>
      </dsp:nvSpPr>
      <dsp:spPr>
        <a:xfrm>
          <a:off x="1776909" y="0"/>
          <a:ext cx="4552143" cy="4552143"/>
        </a:xfrm>
        <a:prstGeom prst="diamond">
          <a:avLst/>
        </a:prstGeom>
        <a:solidFill>
          <a:srgbClr val="00224C"/>
        </a:solidFill>
        <a:ln>
          <a:noFill/>
        </a:ln>
        <a:effectLst/>
      </dsp:spPr>
      <dsp:style>
        <a:lnRef idx="0">
          <a:scrgbClr r="0" g="0" b="0"/>
        </a:lnRef>
        <a:fillRef idx="1">
          <a:scrgbClr r="0" g="0" b="0"/>
        </a:fillRef>
        <a:effectRef idx="0">
          <a:scrgbClr r="0" g="0" b="0"/>
        </a:effectRef>
        <a:fontRef idx="minor"/>
      </dsp:style>
    </dsp:sp>
    <dsp:sp modelId="{4041BF55-EF24-4BCD-A57A-959D10F8E49B}">
      <dsp:nvSpPr>
        <dsp:cNvPr id="0" name=""/>
        <dsp:cNvSpPr/>
      </dsp:nvSpPr>
      <dsp:spPr>
        <a:xfrm>
          <a:off x="0" y="432453"/>
          <a:ext cx="3922213"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S" altLang="es-ES" sz="1800" b="1" kern="1200" dirty="0">
              <a:solidFill>
                <a:srgbClr val="00224C"/>
              </a:solidFill>
              <a:latin typeface="Arial" panose="020B0604020202020204" pitchFamily="34" charset="0"/>
              <a:cs typeface="Arial" panose="020B0604020202020204" pitchFamily="34" charset="0"/>
            </a:rPr>
            <a:t>TRANSPARENCIA</a:t>
          </a:r>
          <a:endParaRPr lang="es-ES" sz="1800" kern="1200" dirty="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kern="1200" dirty="0">
              <a:solidFill>
                <a:srgbClr val="00224C"/>
              </a:solidFill>
              <a:latin typeface="Arial" panose="020B0604020202020204" pitchFamily="34" charset="0"/>
              <a:cs typeface="Arial" panose="020B0604020202020204" pitchFamily="34" charset="0"/>
            </a:rPr>
            <a:t>Maximizar el </a:t>
          </a:r>
          <a:r>
            <a:rPr lang="es-ES" altLang="es-ES" sz="1300" b="1" kern="1200" dirty="0">
              <a:solidFill>
                <a:srgbClr val="00B0F0"/>
              </a:solidFill>
              <a:latin typeface="Arial" panose="020B0604020202020204" pitchFamily="34" charset="0"/>
              <a:cs typeface="Arial" panose="020B0604020202020204" pitchFamily="34" charset="0"/>
            </a:rPr>
            <a:t>Acceso </a:t>
          </a:r>
          <a:r>
            <a:rPr lang="es-ES" sz="1300" b="1" kern="1200" dirty="0">
              <a:solidFill>
                <a:srgbClr val="00B0F0"/>
              </a:solidFill>
              <a:latin typeface="Arial" panose="020B0604020202020204" pitchFamily="34" charset="0"/>
              <a:cs typeface="Arial" panose="020B0604020202020204" pitchFamily="34" charset="0"/>
            </a:rPr>
            <a:t> a toda la información</a:t>
          </a:r>
          <a:endParaRPr lang="es-ES" sz="1300" kern="1200" dirty="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sz="1300" kern="1200" dirty="0">
              <a:solidFill>
                <a:srgbClr val="00224C"/>
              </a:solidFill>
              <a:latin typeface="Arial" panose="020B0604020202020204" pitchFamily="34" charset="0"/>
              <a:cs typeface="Arial" panose="020B0604020202020204" pitchFamily="34" charset="0"/>
            </a:rPr>
            <a:t>Suministro de Información </a:t>
          </a:r>
          <a:r>
            <a:rPr lang="es-ES" sz="1300" b="1" kern="1200" dirty="0">
              <a:solidFill>
                <a:srgbClr val="00B0F0"/>
              </a:solidFill>
              <a:latin typeface="Arial" panose="020B0604020202020204" pitchFamily="34" charset="0"/>
              <a:cs typeface="Arial" panose="020B0604020202020204" pitchFamily="34" charset="0"/>
            </a:rPr>
            <a:t>Clara y Veraz</a:t>
          </a:r>
          <a:endParaRPr lang="es-ES" sz="1300" kern="1200" dirty="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sz="1300" b="1" kern="1200" dirty="0">
              <a:solidFill>
                <a:srgbClr val="00B0F0"/>
              </a:solidFill>
              <a:latin typeface="Arial" panose="020B0604020202020204" pitchFamily="34" charset="0"/>
              <a:cs typeface="Arial" panose="020B0604020202020204" pitchFamily="34" charset="0"/>
            </a:rPr>
            <a:t>Atención a todos los Agentes Internos y Externos</a:t>
          </a:r>
          <a:r>
            <a:rPr lang="es-ES" sz="1300" kern="1200" dirty="0">
              <a:solidFill>
                <a:srgbClr val="00224C"/>
              </a:solidFill>
              <a:latin typeface="Arial" panose="020B0604020202020204" pitchFamily="34" charset="0"/>
              <a:cs typeface="Arial" panose="020B0604020202020204" pitchFamily="34" charset="0"/>
            </a:rPr>
            <a:t>: Basada en confianza mutua</a:t>
          </a:r>
          <a:endParaRPr lang="es-ES" altLang="es-ES" sz="1300" b="1" kern="1200" dirty="0">
            <a:solidFill>
              <a:srgbClr val="00224C"/>
            </a:solidFill>
            <a:latin typeface="Arial" panose="020B0604020202020204" pitchFamily="34" charset="0"/>
            <a:cs typeface="Arial" panose="020B0604020202020204" pitchFamily="34" charset="0"/>
          </a:endParaRPr>
        </a:p>
      </dsp:txBody>
      <dsp:txXfrm>
        <a:off x="86665" y="519118"/>
        <a:ext cx="3748883" cy="1602005"/>
      </dsp:txXfrm>
    </dsp:sp>
    <dsp:sp modelId="{C623FC80-96B5-4415-AB06-B1F0D55E3725}">
      <dsp:nvSpPr>
        <dsp:cNvPr id="0" name=""/>
        <dsp:cNvSpPr/>
      </dsp:nvSpPr>
      <dsp:spPr>
        <a:xfrm>
          <a:off x="4145496" y="4324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altLang="es-ES" sz="1800" b="1" kern="1200" dirty="0">
              <a:solidFill>
                <a:srgbClr val="00224C"/>
              </a:solidFill>
              <a:latin typeface="Arial" panose="020B0604020202020204" pitchFamily="34" charset="0"/>
              <a:cs typeface="Arial" panose="020B0604020202020204" pitchFamily="34" charset="0"/>
            </a:rPr>
            <a:t>INTEGRIDAD</a:t>
          </a:r>
          <a:endParaRPr lang="es-ES" altLang="es-ES" sz="1100" kern="1200" dirty="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cs typeface="Arial" panose="020B0604020202020204" pitchFamily="34" charset="0"/>
            </a:rPr>
            <a:t>Cumplimiento de la Normas Tributarias</a:t>
          </a:r>
          <a:endParaRPr lang="es-ES" altLang="es-ES" sz="1300" kern="1200" dirty="0">
            <a:solidFill>
              <a:srgbClr val="00B0F0"/>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kern="1200" dirty="0">
              <a:solidFill>
                <a:srgbClr val="00224C"/>
              </a:solidFill>
              <a:latin typeface="Arial" panose="020B0604020202020204" pitchFamily="34" charset="0"/>
              <a:cs typeface="Arial" panose="020B0604020202020204" pitchFamily="34" charset="0"/>
            </a:rPr>
            <a:t>Coordinación con la fiscalidad de las </a:t>
          </a:r>
          <a:r>
            <a:rPr lang="es-ES" altLang="es-ES" sz="1300" b="1" kern="1200" dirty="0">
              <a:solidFill>
                <a:srgbClr val="00B0F0"/>
              </a:solidFill>
              <a:latin typeface="Arial" panose="020B0604020202020204" pitchFamily="34" charset="0"/>
              <a:cs typeface="Arial" panose="020B0604020202020204" pitchFamily="34" charset="0"/>
            </a:rPr>
            <a:t>Entidades Vinculadas</a:t>
          </a:r>
          <a:r>
            <a:rPr lang="es-ES" altLang="es-ES" sz="1300" b="1" kern="1200" dirty="0">
              <a:solidFill>
                <a:srgbClr val="00224C"/>
              </a:solidFill>
              <a:latin typeface="Arial" panose="020B0604020202020204" pitchFamily="34" charset="0"/>
              <a:cs typeface="Arial" panose="020B0604020202020204" pitchFamily="34" charset="0"/>
            </a:rPr>
            <a:t> </a:t>
          </a:r>
          <a:r>
            <a:rPr lang="es-ES" altLang="es-ES" sz="1300" kern="1200" dirty="0">
              <a:solidFill>
                <a:srgbClr val="00224C"/>
              </a:solidFill>
              <a:latin typeface="Arial" panose="020B0604020202020204" pitchFamily="34" charset="0"/>
              <a:cs typeface="Arial" panose="020B0604020202020204" pitchFamily="34" charset="0"/>
            </a:rPr>
            <a:t>y Precios de Transferencia</a:t>
          </a:r>
        </a:p>
        <a:p>
          <a:pPr marL="114300" lvl="1" indent="-114300" algn="l" defTabSz="577850">
            <a:lnSpc>
              <a:spcPct val="90000"/>
            </a:lnSpc>
            <a:spcBef>
              <a:spcPct val="0"/>
            </a:spcBef>
            <a:spcAft>
              <a:spcPct val="15000"/>
            </a:spcAft>
            <a:buFont typeface="Arial" panose="020B0604020202020204" pitchFamily="34" charset="0"/>
            <a:buChar char="•"/>
          </a:pPr>
          <a:r>
            <a:rPr lang="es-ES" sz="1300" kern="1200" dirty="0">
              <a:solidFill>
                <a:srgbClr val="00224C"/>
              </a:solidFill>
              <a:latin typeface="Arial" panose="020B0604020202020204" pitchFamily="34" charset="0"/>
              <a:cs typeface="Arial" panose="020B0604020202020204" pitchFamily="34" charset="0"/>
            </a:rPr>
            <a:t>Controles y mecanismos  específicos de la </a:t>
          </a:r>
          <a:r>
            <a:rPr lang="es-ES" sz="1300" b="1" kern="1200" dirty="0">
              <a:solidFill>
                <a:srgbClr val="00B0F0"/>
              </a:solidFill>
              <a:latin typeface="Arial" panose="020B0604020202020204" pitchFamily="34" charset="0"/>
              <a:cs typeface="Arial" panose="020B0604020202020204" pitchFamily="34" charset="0"/>
            </a:rPr>
            <a:t>Gestión de Riesgos Fiscales </a:t>
          </a:r>
          <a:r>
            <a:rPr lang="es-ES" sz="1300" kern="1200" dirty="0">
              <a:solidFill>
                <a:srgbClr val="00224C"/>
              </a:solidFill>
              <a:latin typeface="Arial" panose="020B0604020202020204" pitchFamily="34" charset="0"/>
              <a:cs typeface="Arial" panose="020B0604020202020204" pitchFamily="34" charset="0"/>
            </a:rPr>
            <a:t>a través del SCIIF (*)</a:t>
          </a:r>
          <a:endParaRPr lang="es-ES" altLang="es-ES" sz="1300" kern="1200" dirty="0">
            <a:solidFill>
              <a:srgbClr val="00224C"/>
            </a:solidFill>
            <a:latin typeface="Arial" panose="020B0604020202020204" pitchFamily="34" charset="0"/>
            <a:cs typeface="Arial" panose="020B0604020202020204" pitchFamily="34" charset="0"/>
          </a:endParaRPr>
        </a:p>
      </dsp:txBody>
      <dsp:txXfrm>
        <a:off x="4232161" y="519118"/>
        <a:ext cx="3748067" cy="1602005"/>
      </dsp:txXfrm>
    </dsp:sp>
    <dsp:sp modelId="{13AB6351-8364-4B4C-882D-F47FFA352610}">
      <dsp:nvSpPr>
        <dsp:cNvPr id="0" name=""/>
        <dsp:cNvSpPr/>
      </dsp:nvSpPr>
      <dsp:spPr>
        <a:xfrm>
          <a:off x="0" y="23443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s-ES" altLang="es-ES" sz="1800" b="1" kern="1200" dirty="0">
              <a:solidFill>
                <a:srgbClr val="00224C"/>
              </a:solidFill>
              <a:latin typeface="Arial" panose="020B0604020202020204" pitchFamily="34" charset="0"/>
              <a:cs typeface="Arial" panose="020B0604020202020204" pitchFamily="34" charset="0"/>
            </a:rPr>
            <a:t>PRUDENCIA</a:t>
          </a:r>
          <a:endParaRPr lang="es-ES" sz="1800" kern="1200" dirty="0">
            <a:solidFill>
              <a:srgbClr val="00224C"/>
            </a:solidFill>
            <a:latin typeface="Arial" panose="020B0604020202020204" pitchFamily="34" charset="0"/>
            <a:ea typeface="+mn-ea"/>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ea typeface="+mn-ea"/>
              <a:cs typeface="Arial" panose="020B0604020202020204" pitchFamily="34" charset="0"/>
            </a:rPr>
            <a:t>Asesoramiento fiscal en la toma de decisiones</a:t>
          </a:r>
          <a:r>
            <a:rPr lang="es-ES" altLang="es-ES" sz="1300" kern="1200" dirty="0">
              <a:solidFill>
                <a:srgbClr val="00B0F0"/>
              </a:solidFill>
              <a:latin typeface="Arial" panose="020B0604020202020204" pitchFamily="34" charset="0"/>
              <a:ea typeface="+mn-ea"/>
              <a:cs typeface="Arial" panose="020B0604020202020204" pitchFamily="34" charset="0"/>
            </a:rPr>
            <a:t> </a:t>
          </a:r>
          <a:r>
            <a:rPr lang="es-ES" altLang="es-ES" sz="1300" kern="1200" dirty="0">
              <a:solidFill>
                <a:srgbClr val="00224C"/>
              </a:solidFill>
              <a:latin typeface="Arial" panose="020B0604020202020204" pitchFamily="34" charset="0"/>
              <a:ea typeface="+mn-ea"/>
              <a:cs typeface="Arial" panose="020B0604020202020204" pitchFamily="34" charset="0"/>
            </a:rPr>
            <a:t>sobre una interpretación razonable de la normativa</a:t>
          </a:r>
          <a:endParaRPr lang="es-ES" sz="1300" kern="1200" dirty="0">
            <a:solidFill>
              <a:srgbClr val="00224C"/>
            </a:solidFill>
            <a:latin typeface="Arial" panose="020B0604020202020204" pitchFamily="34" charset="0"/>
            <a:ea typeface="+mn-ea"/>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ea typeface="+mn-ea"/>
              <a:cs typeface="Arial" panose="020B0604020202020204" pitchFamily="34" charset="0"/>
            </a:rPr>
            <a:t>Asunción</a:t>
          </a:r>
          <a:r>
            <a:rPr lang="es-ES" altLang="es-ES" sz="1300" kern="1200" dirty="0">
              <a:solidFill>
                <a:srgbClr val="00224C"/>
              </a:solidFill>
              <a:latin typeface="Arial" panose="020B0604020202020204" pitchFamily="34" charset="0"/>
              <a:ea typeface="+mn-ea"/>
              <a:cs typeface="Arial" panose="020B0604020202020204" pitchFamily="34" charset="0"/>
            </a:rPr>
            <a:t> del </a:t>
          </a:r>
          <a:r>
            <a:rPr lang="es-ES" altLang="es-ES" sz="1300" b="1" kern="1200" dirty="0">
              <a:solidFill>
                <a:srgbClr val="00B0F0"/>
              </a:solidFill>
              <a:latin typeface="Arial" panose="020B0604020202020204" pitchFamily="34" charset="0"/>
              <a:ea typeface="+mn-ea"/>
              <a:cs typeface="Arial" panose="020B0604020202020204" pitchFamily="34" charset="0"/>
            </a:rPr>
            <a:t>mínimo riesgo</a:t>
          </a:r>
          <a:endParaRPr lang="es-ES" sz="1300" kern="1200" dirty="0">
            <a:solidFill>
              <a:srgbClr val="00B0F0"/>
            </a:solidFill>
            <a:latin typeface="Arial" panose="020B0604020202020204" pitchFamily="34" charset="0"/>
            <a:ea typeface="+mn-ea"/>
            <a:cs typeface="Arial" panose="020B0604020202020204" pitchFamily="34" charset="0"/>
          </a:endParaRPr>
        </a:p>
      </dsp:txBody>
      <dsp:txXfrm>
        <a:off x="86665" y="2431018"/>
        <a:ext cx="3748067" cy="1602005"/>
      </dsp:txXfrm>
    </dsp:sp>
    <dsp:sp modelId="{7352188D-DA24-432D-8EF5-9FA377EE88B2}">
      <dsp:nvSpPr>
        <dsp:cNvPr id="0" name=""/>
        <dsp:cNvSpPr/>
      </dsp:nvSpPr>
      <dsp:spPr>
        <a:xfrm>
          <a:off x="4145496" y="2344353"/>
          <a:ext cx="3921397" cy="177533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s-ES" altLang="es-ES" sz="1800" b="1" kern="1200" dirty="0">
              <a:solidFill>
                <a:srgbClr val="00224C"/>
              </a:solidFill>
              <a:latin typeface="Arial" panose="020B0604020202020204" pitchFamily="34" charset="0"/>
              <a:cs typeface="Arial" panose="020B0604020202020204" pitchFamily="34" charset="0"/>
            </a:rPr>
            <a:t>PREVENCIÓN</a:t>
          </a:r>
          <a:endParaRPr lang="es-ES" sz="1800" kern="1200" dirty="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sz="1300" b="1" kern="1200" dirty="0">
              <a:solidFill>
                <a:srgbClr val="00B0F0"/>
              </a:solidFill>
              <a:latin typeface="Arial" panose="020B0604020202020204" pitchFamily="34" charset="0"/>
              <a:cs typeface="Arial" panose="020B0604020202020204" pitchFamily="34" charset="0"/>
            </a:rPr>
            <a:t>Riesgos</a:t>
          </a:r>
          <a:r>
            <a:rPr lang="es-ES" sz="1300" kern="1200" dirty="0">
              <a:solidFill>
                <a:srgbClr val="00224C"/>
              </a:solidFill>
              <a:latin typeface="Arial" panose="020B0604020202020204" pitchFamily="34" charset="0"/>
              <a:cs typeface="Arial" panose="020B0604020202020204" pitchFamily="34" charset="0"/>
            </a:rPr>
            <a:t> producidos por la aplicación e interpretación de las normas tributarias</a:t>
          </a: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b="1" kern="1200" dirty="0">
              <a:solidFill>
                <a:srgbClr val="00B0F0"/>
              </a:solidFill>
              <a:latin typeface="Arial" panose="020B0604020202020204" pitchFamily="34" charset="0"/>
              <a:cs typeface="Arial" panose="020B0604020202020204" pitchFamily="34" charset="0"/>
            </a:rPr>
            <a:t>Asesoramiento fiscal en la toma de decisiones </a:t>
          </a:r>
          <a:r>
            <a:rPr lang="es-ES" altLang="es-ES" sz="1300" kern="1200" dirty="0">
              <a:solidFill>
                <a:srgbClr val="00224C"/>
              </a:solidFill>
              <a:latin typeface="Arial" panose="020B0604020202020204" pitchFamily="34" charset="0"/>
              <a:cs typeface="Arial" panose="020B0604020202020204" pitchFamily="34" charset="0"/>
            </a:rPr>
            <a:t>sobre la base de una interpretación razonable de la normativa tributaria aplicable. </a:t>
          </a:r>
          <a:endParaRPr lang="es-ES" sz="1300" kern="1200" dirty="0">
            <a:solidFill>
              <a:srgbClr val="00224C"/>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s-ES" altLang="es-ES" sz="1300" kern="1200" dirty="0">
              <a:solidFill>
                <a:srgbClr val="00224C"/>
              </a:solidFill>
              <a:latin typeface="Arial" panose="020B0604020202020204" pitchFamily="34" charset="0"/>
              <a:cs typeface="Arial" panose="020B0604020202020204" pitchFamily="34" charset="0"/>
            </a:rPr>
            <a:t>Asunción del </a:t>
          </a:r>
          <a:r>
            <a:rPr lang="es-ES" altLang="es-ES" sz="1300" b="1" kern="1200" dirty="0">
              <a:solidFill>
                <a:srgbClr val="00B0F0"/>
              </a:solidFill>
              <a:latin typeface="Arial" panose="020B0604020202020204" pitchFamily="34" charset="0"/>
              <a:cs typeface="Arial" panose="020B0604020202020204" pitchFamily="34" charset="0"/>
            </a:rPr>
            <a:t>mínimo riesgo</a:t>
          </a:r>
          <a:endParaRPr lang="es-ES" sz="1300" kern="1200" dirty="0">
            <a:solidFill>
              <a:srgbClr val="00B0F0"/>
            </a:solidFill>
            <a:latin typeface="Arial" panose="020B0604020202020204" pitchFamily="34" charset="0"/>
            <a:cs typeface="Arial" panose="020B0604020202020204" pitchFamily="34" charset="0"/>
          </a:endParaRPr>
        </a:p>
      </dsp:txBody>
      <dsp:txXfrm>
        <a:off x="4232161" y="2431018"/>
        <a:ext cx="3748067" cy="1602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7AB93-FBA7-43B1-950A-133268A6323B}">
      <dsp:nvSpPr>
        <dsp:cNvPr id="0" name=""/>
        <dsp:cNvSpPr/>
      </dsp:nvSpPr>
      <dsp:spPr>
        <a:xfrm>
          <a:off x="-5182938" y="-818024"/>
          <a:ext cx="6378307" cy="6378307"/>
        </a:xfrm>
        <a:prstGeom prst="blockArc">
          <a:avLst>
            <a:gd name="adj1" fmla="val 18900000"/>
            <a:gd name="adj2" fmla="val 2700000"/>
            <a:gd name="adj3" fmla="val 339"/>
          </a:avLst>
        </a:prstGeom>
        <a:noFill/>
        <a:ln w="25400" cap="flat" cmpd="sng" algn="ctr">
          <a:solidFill>
            <a:srgbClr val="00224C"/>
          </a:solidFill>
          <a:prstDash val="solid"/>
        </a:ln>
        <a:effectLst/>
      </dsp:spPr>
      <dsp:style>
        <a:lnRef idx="2">
          <a:scrgbClr r="0" g="0" b="0"/>
        </a:lnRef>
        <a:fillRef idx="0">
          <a:scrgbClr r="0" g="0" b="0"/>
        </a:fillRef>
        <a:effectRef idx="0">
          <a:scrgbClr r="0" g="0" b="0"/>
        </a:effectRef>
        <a:fontRef idx="minor"/>
      </dsp:style>
    </dsp:sp>
    <dsp:sp modelId="{56020668-B421-4549-A4BD-7F963907C3F2}">
      <dsp:nvSpPr>
        <dsp:cNvPr id="0" name=""/>
        <dsp:cNvSpPr/>
      </dsp:nvSpPr>
      <dsp:spPr>
        <a:xfrm>
          <a:off x="456052" y="193892"/>
          <a:ext cx="5777807" cy="492376"/>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endParaRPr lang="es-ES" altLang="es-ES" sz="900" kern="1200" dirty="0">
            <a:solidFill>
              <a:schemeClr val="bg1"/>
            </a:solidFill>
            <a:latin typeface="Arial" panose="020B0604020202020204" pitchFamily="34" charset="0"/>
            <a:cs typeface="Arial" panose="020B0604020202020204" pitchFamily="34" charset="0"/>
          </a:endParaRPr>
        </a:p>
        <a:p>
          <a:pPr marL="0" lvl="0" indent="0" algn="l" defTabSz="400050">
            <a:lnSpc>
              <a:spcPct val="90000"/>
            </a:lnSpc>
            <a:spcBef>
              <a:spcPct val="0"/>
            </a:spcBef>
            <a:spcAft>
              <a:spcPct val="35000"/>
            </a:spcAft>
            <a:buNone/>
          </a:pPr>
          <a:r>
            <a:rPr lang="es-ES" altLang="es-ES" sz="900" kern="1200" dirty="0">
              <a:solidFill>
                <a:schemeClr val="bg1"/>
              </a:solidFill>
              <a:latin typeface="Arial" panose="020B0604020202020204" pitchFamily="34" charset="0"/>
              <a:cs typeface="Arial" panose="020B0604020202020204" pitchFamily="34" charset="0"/>
            </a:rPr>
            <a:t>              Servicios ATM, CNS y Auxiliares ATS: 	                 122,5 M€</a:t>
          </a:r>
        </a:p>
        <a:p>
          <a:pPr marL="0" lvl="0" indent="0" algn="l" defTabSz="400050">
            <a:lnSpc>
              <a:spcPct val="90000"/>
            </a:lnSpc>
            <a:spcBef>
              <a:spcPct val="0"/>
            </a:spcBef>
            <a:spcAft>
              <a:spcPct val="35000"/>
            </a:spcAft>
            <a:buNone/>
          </a:pPr>
          <a:r>
            <a:rPr lang="es-ES" altLang="es-ES" sz="900" kern="1200" dirty="0">
              <a:solidFill>
                <a:schemeClr val="bg1"/>
              </a:solidFill>
              <a:latin typeface="Arial" panose="020B0604020202020204" pitchFamily="34" charset="0"/>
              <a:cs typeface="Arial" panose="020B0604020202020204" pitchFamily="34" charset="0"/>
            </a:rPr>
            <a:t>              Servicio Verificación Vuelos:			                     1,1 M€</a:t>
          </a:r>
        </a:p>
        <a:p>
          <a:pPr marL="0" lvl="0" indent="0" algn="l" defTabSz="400050">
            <a:lnSpc>
              <a:spcPct val="90000"/>
            </a:lnSpc>
            <a:spcBef>
              <a:spcPct val="0"/>
            </a:spcBef>
            <a:spcAft>
              <a:spcPct val="35000"/>
            </a:spcAft>
            <a:buNone/>
          </a:pPr>
          <a:r>
            <a:rPr lang="es-ES" altLang="es-ES" sz="900" kern="1200" dirty="0">
              <a:solidFill>
                <a:schemeClr val="bg1"/>
              </a:solidFill>
              <a:latin typeface="Arial" panose="020B0604020202020204" pitchFamily="34" charset="0"/>
              <a:cs typeface="Arial" panose="020B0604020202020204" pitchFamily="34" charset="0"/>
            </a:rPr>
            <a:t>              Suministros, Parking y Varios:		    	                     0,6 M€</a:t>
          </a:r>
        </a:p>
        <a:p>
          <a:pPr marL="0" lvl="0" indent="0" algn="l" defTabSz="400050">
            <a:lnSpc>
              <a:spcPct val="90000"/>
            </a:lnSpc>
            <a:spcBef>
              <a:spcPct val="0"/>
            </a:spcBef>
            <a:spcAft>
              <a:spcPct val="35000"/>
            </a:spcAft>
            <a:buNone/>
          </a:pPr>
          <a:endParaRPr lang="es-ES" sz="600" kern="1200" dirty="0"/>
        </a:p>
      </dsp:txBody>
      <dsp:txXfrm>
        <a:off x="456052" y="193892"/>
        <a:ext cx="5777807" cy="492376"/>
      </dsp:txXfrm>
    </dsp:sp>
    <dsp:sp modelId="{99543534-32B1-410F-9416-72CA586385C6}">
      <dsp:nvSpPr>
        <dsp:cNvPr id="0" name=""/>
        <dsp:cNvSpPr/>
      </dsp:nvSpPr>
      <dsp:spPr>
        <a:xfrm>
          <a:off x="112769" y="97345"/>
          <a:ext cx="781292" cy="671159"/>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0015D7FB-F922-4D94-803C-5F1ED0D23AAE}">
      <dsp:nvSpPr>
        <dsp:cNvPr id="0" name=""/>
        <dsp:cNvSpPr/>
      </dsp:nvSpPr>
      <dsp:spPr>
        <a:xfrm>
          <a:off x="919953" y="862288"/>
          <a:ext cx="5263700"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0320" rIns="20320" bIns="20320" numCol="1" spcCol="1270" anchor="ctr" anchorCtr="0">
          <a:noAutofit/>
        </a:bodyPr>
        <a:lstStyle/>
        <a:p>
          <a:pPr marL="0" lvl="0" indent="0" algn="l" defTabSz="355600">
            <a:lnSpc>
              <a:spcPct val="90000"/>
            </a:lnSpc>
            <a:spcBef>
              <a:spcPct val="0"/>
            </a:spcBef>
            <a:spcAft>
              <a:spcPct val="35000"/>
            </a:spcAft>
            <a:buNone/>
          </a:pPr>
          <a:r>
            <a:rPr lang="es-ES" altLang="es-ES" sz="800" kern="1200" dirty="0">
              <a:solidFill>
                <a:schemeClr val="bg1"/>
              </a:solidFill>
              <a:latin typeface="Arial" panose="020B0604020202020204" pitchFamily="34" charset="0"/>
              <a:cs typeface="Arial" panose="020B0604020202020204" pitchFamily="34" charset="0"/>
            </a:rPr>
            <a:t>    </a:t>
          </a:r>
          <a:r>
            <a:rPr lang="es-ES" altLang="es-ES" sz="900" kern="1200" dirty="0">
              <a:solidFill>
                <a:schemeClr val="bg1"/>
              </a:solidFill>
              <a:latin typeface="Arial" panose="020B0604020202020204" pitchFamily="34" charset="0"/>
              <a:cs typeface="Arial" panose="020B0604020202020204" pitchFamily="34" charset="0"/>
            </a:rPr>
            <a:t>    Asistencias Técnicas Encargos: 	                           20,1 M€</a:t>
          </a:r>
          <a:endParaRPr lang="es-ES" sz="900" kern="1200" dirty="0">
            <a:solidFill>
              <a:schemeClr val="bg1"/>
            </a:solidFill>
          </a:endParaRPr>
        </a:p>
      </dsp:txBody>
      <dsp:txXfrm>
        <a:off x="919953" y="862288"/>
        <a:ext cx="5263700" cy="430564"/>
      </dsp:txXfrm>
    </dsp:sp>
    <dsp:sp modelId="{2072C646-4477-4896-B837-405AC82BB222}">
      <dsp:nvSpPr>
        <dsp:cNvPr id="0" name=""/>
        <dsp:cNvSpPr/>
      </dsp:nvSpPr>
      <dsp:spPr>
        <a:xfrm>
          <a:off x="484627" y="760368"/>
          <a:ext cx="817405" cy="637564"/>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D688B502-A08D-43CF-A9E8-E5E77A32CE3E}">
      <dsp:nvSpPr>
        <dsp:cNvPr id="0" name=""/>
        <dsp:cNvSpPr/>
      </dsp:nvSpPr>
      <dsp:spPr>
        <a:xfrm>
          <a:off x="1105899" y="1527317"/>
          <a:ext cx="5109479"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0320" rIns="20320" bIns="20320" numCol="1" spcCol="1270" anchor="ctr" anchorCtr="0">
          <a:noAutofit/>
        </a:bodyPr>
        <a:lstStyle/>
        <a:p>
          <a:pPr marL="0" lvl="0" indent="0" algn="l" defTabSz="355600">
            <a:lnSpc>
              <a:spcPct val="90000"/>
            </a:lnSpc>
            <a:spcBef>
              <a:spcPct val="0"/>
            </a:spcBef>
            <a:spcAft>
              <a:spcPct val="35000"/>
            </a:spcAft>
            <a:buNone/>
          </a:pPr>
          <a:r>
            <a:rPr lang="es-ES" altLang="es-ES" sz="800" kern="1200" dirty="0">
              <a:solidFill>
                <a:schemeClr val="bg1"/>
              </a:solidFill>
              <a:latin typeface="Arial" panose="020B0604020202020204" pitchFamily="34" charset="0"/>
              <a:cs typeface="Arial" panose="020B0604020202020204" pitchFamily="34" charset="0"/>
            </a:rPr>
            <a:t>       </a:t>
          </a:r>
          <a:r>
            <a:rPr lang="es-ES" altLang="es-ES" sz="900" kern="1200" dirty="0">
              <a:solidFill>
                <a:schemeClr val="bg1"/>
              </a:solidFill>
              <a:latin typeface="Arial" panose="020B0604020202020204" pitchFamily="34" charset="0"/>
              <a:cs typeface="Arial" panose="020B0604020202020204" pitchFamily="34" charset="0"/>
            </a:rPr>
            <a:t>Servicios Varios </a:t>
          </a:r>
          <a:r>
            <a:rPr lang="es-ES" altLang="es-ES" sz="900" i="1" kern="1200" dirty="0">
              <a:solidFill>
                <a:schemeClr val="bg1"/>
              </a:solidFill>
              <a:latin typeface="Arial" panose="020B0604020202020204" pitchFamily="34" charset="0"/>
              <a:cs typeface="Arial" panose="020B0604020202020204" pitchFamily="34" charset="0"/>
            </a:rPr>
            <a:t>(Alquiler, Informáticos…)</a:t>
          </a:r>
          <a:r>
            <a:rPr lang="es-ES" altLang="es-ES" sz="900" kern="1200" dirty="0">
              <a:solidFill>
                <a:schemeClr val="bg1"/>
              </a:solidFill>
              <a:latin typeface="Arial" panose="020B0604020202020204" pitchFamily="34" charset="0"/>
              <a:cs typeface="Arial" panose="020B0604020202020204" pitchFamily="34" charset="0"/>
            </a:rPr>
            <a:t>: 	           0,01 M€</a:t>
          </a:r>
          <a:endParaRPr lang="es-ES" sz="900" kern="1200" dirty="0">
            <a:solidFill>
              <a:schemeClr val="bg1"/>
            </a:solidFill>
          </a:endParaRPr>
        </a:p>
      </dsp:txBody>
      <dsp:txXfrm>
        <a:off x="1105899" y="1527317"/>
        <a:ext cx="5109479" cy="430564"/>
      </dsp:txXfrm>
    </dsp:sp>
    <dsp:sp modelId="{67B08CBB-FA94-461F-B705-71110FD01006}">
      <dsp:nvSpPr>
        <dsp:cNvPr id="0" name=""/>
        <dsp:cNvSpPr/>
      </dsp:nvSpPr>
      <dsp:spPr>
        <a:xfrm>
          <a:off x="694617" y="1422789"/>
          <a:ext cx="824768" cy="60422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A451B-7A5A-45F5-8F23-4161B76978F1}">
      <dsp:nvSpPr>
        <dsp:cNvPr id="0" name=""/>
        <dsp:cNvSpPr/>
      </dsp:nvSpPr>
      <dsp:spPr>
        <a:xfrm>
          <a:off x="1195447" y="2140454"/>
          <a:ext cx="5009491"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lang="es-ES" altLang="es-ES" sz="900" kern="1200" dirty="0">
              <a:solidFill>
                <a:schemeClr val="bg1"/>
              </a:solidFill>
              <a:latin typeface="Arial" panose="020B0604020202020204" pitchFamily="34" charset="0"/>
              <a:cs typeface="Arial" panose="020B0604020202020204" pitchFamily="34" charset="0"/>
            </a:rPr>
            <a:t>     Servicios Desarrollo I+D ATM: 		             1,6 M</a:t>
          </a:r>
          <a:r>
            <a:rPr lang="es-ES" altLang="es-ES" sz="800" kern="1200" dirty="0">
              <a:solidFill>
                <a:schemeClr val="bg1"/>
              </a:solidFill>
              <a:latin typeface="Arial" panose="020B0604020202020204" pitchFamily="34" charset="0"/>
              <a:cs typeface="Arial" panose="020B0604020202020204" pitchFamily="34" charset="0"/>
            </a:rPr>
            <a:t>€</a:t>
          </a:r>
        </a:p>
      </dsp:txBody>
      <dsp:txXfrm>
        <a:off x="1195447" y="2140454"/>
        <a:ext cx="5009491" cy="430564"/>
      </dsp:txXfrm>
    </dsp:sp>
    <dsp:sp modelId="{E11E74B3-7962-4B06-98FE-AF5752393602}">
      <dsp:nvSpPr>
        <dsp:cNvPr id="0" name=""/>
        <dsp:cNvSpPr/>
      </dsp:nvSpPr>
      <dsp:spPr>
        <a:xfrm>
          <a:off x="753024" y="2103856"/>
          <a:ext cx="844402" cy="534546"/>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D5341C25-9C0B-4BE0-A90A-EA08701B9000}">
      <dsp:nvSpPr>
        <dsp:cNvPr id="0" name=""/>
        <dsp:cNvSpPr/>
      </dsp:nvSpPr>
      <dsp:spPr>
        <a:xfrm>
          <a:off x="1440350" y="2802073"/>
          <a:ext cx="4845026" cy="430564"/>
        </a:xfrm>
        <a:prstGeom prst="rect">
          <a:avLst/>
        </a:prstGeom>
        <a:solidFill>
          <a:srgbClr val="5AA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55880" rIns="55880" bIns="55880" numCol="1" spcCol="1270" anchor="ctr" anchorCtr="0">
          <a:noAutofit/>
        </a:bodyPr>
        <a:lstStyle/>
        <a:p>
          <a:pPr marL="0" lvl="0" indent="0" algn="l" defTabSz="977900">
            <a:lnSpc>
              <a:spcPct val="90000"/>
            </a:lnSpc>
            <a:spcBef>
              <a:spcPct val="0"/>
            </a:spcBef>
            <a:spcAft>
              <a:spcPct val="35000"/>
            </a:spcAft>
            <a:buNone/>
          </a:pPr>
          <a:endParaRPr lang="es-ES" sz="2200" kern="1200"/>
        </a:p>
      </dsp:txBody>
      <dsp:txXfrm>
        <a:off x="1440350" y="2802073"/>
        <a:ext cx="4845026" cy="430564"/>
      </dsp:txXfrm>
    </dsp:sp>
    <dsp:sp modelId="{4C8054C9-21CA-4A04-B270-C96A29334FB0}">
      <dsp:nvSpPr>
        <dsp:cNvPr id="0" name=""/>
        <dsp:cNvSpPr/>
      </dsp:nvSpPr>
      <dsp:spPr>
        <a:xfrm>
          <a:off x="668412" y="2703840"/>
          <a:ext cx="877178" cy="627031"/>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F137C598-A806-4F80-906C-F4F635454C05}">
      <dsp:nvSpPr>
        <dsp:cNvPr id="0" name=""/>
        <dsp:cNvSpPr/>
      </dsp:nvSpPr>
      <dsp:spPr>
        <a:xfrm>
          <a:off x="1212864" y="3447826"/>
          <a:ext cx="5086327" cy="430564"/>
        </a:xfrm>
        <a:prstGeom prst="rect">
          <a:avLst/>
        </a:prstGeom>
        <a:solidFill>
          <a:srgbClr val="00224C"/>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   </a:t>
          </a:r>
          <a:endParaRPr lang="es-ES" sz="800" kern="1200" dirty="0">
            <a:solidFill>
              <a:schemeClr val="bg1"/>
            </a:solidFill>
          </a:endParaRPr>
        </a:p>
      </dsp:txBody>
      <dsp:txXfrm>
        <a:off x="1212864" y="3447826"/>
        <a:ext cx="5086327" cy="430564"/>
      </dsp:txXfrm>
    </dsp:sp>
    <dsp:sp modelId="{4F4E4938-68B0-4A8C-A3AC-86B3F28EC4A3}">
      <dsp:nvSpPr>
        <dsp:cNvPr id="0" name=""/>
        <dsp:cNvSpPr/>
      </dsp:nvSpPr>
      <dsp:spPr>
        <a:xfrm>
          <a:off x="422752" y="3359032"/>
          <a:ext cx="941155" cy="608151"/>
        </a:xfrm>
        <a:prstGeom prst="ellipse">
          <a:avLst/>
        </a:prstGeom>
        <a:solidFill>
          <a:schemeClr val="lt1">
            <a:hueOff val="0"/>
            <a:satOff val="0"/>
            <a:lumOff val="0"/>
            <a:alphaOff val="0"/>
          </a:schemeClr>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dsp:style>
    </dsp:sp>
    <dsp:sp modelId="{8A2AB841-17D1-4C5D-90FA-3F44036AAE02}">
      <dsp:nvSpPr>
        <dsp:cNvPr id="0" name=""/>
        <dsp:cNvSpPr/>
      </dsp:nvSpPr>
      <dsp:spPr>
        <a:xfrm>
          <a:off x="844710" y="4094052"/>
          <a:ext cx="5432720" cy="430564"/>
        </a:xfrm>
        <a:prstGeom prst="rect">
          <a:avLst/>
        </a:prstGeom>
        <a:solidFill>
          <a:srgbClr val="00224C"/>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761" tIns="22860" rIns="22860" bIns="22860" numCol="1" spcCol="1270" anchor="ctr" anchorCtr="0">
          <a:noAutofit/>
        </a:bodyPr>
        <a:lstStyle/>
        <a:p>
          <a:pPr marL="0" lvl="0" indent="0" algn="l" defTabSz="400050">
            <a:lnSpc>
              <a:spcPct val="90000"/>
            </a:lnSpc>
            <a:spcBef>
              <a:spcPct val="0"/>
            </a:spcBef>
            <a:spcAft>
              <a:spcPct val="35000"/>
            </a:spcAft>
            <a:buNone/>
          </a:pPr>
          <a:r>
            <a:rPr lang="es-ES" sz="900" kern="1200" dirty="0">
              <a:latin typeface="Arial" panose="020B0604020202020204" pitchFamily="34" charset="0"/>
              <a:cs typeface="Arial" panose="020B0604020202020204" pitchFamily="34" charset="0"/>
            </a:rPr>
            <a:t>   </a:t>
          </a:r>
          <a:r>
            <a:rPr lang="es-ES" altLang="es-ES" sz="900" kern="1200" dirty="0">
              <a:solidFill>
                <a:schemeClr val="bg1"/>
              </a:solidFill>
              <a:latin typeface="Arial" panose="020B0604020202020204" pitchFamily="34" charset="0"/>
              <a:cs typeface="Arial" panose="020B0604020202020204" pitchFamily="34" charset="0"/>
            </a:rPr>
            <a:t>Servicio Verificación Vuelo: 			                     0,4 M€</a:t>
          </a:r>
        </a:p>
        <a:p>
          <a:pPr marL="0" lvl="0" indent="0" algn="l" defTabSz="400050">
            <a:lnSpc>
              <a:spcPct val="90000"/>
            </a:lnSpc>
            <a:spcBef>
              <a:spcPct val="0"/>
            </a:spcBef>
            <a:spcAft>
              <a:spcPct val="35000"/>
            </a:spcAft>
            <a:buNone/>
          </a:pPr>
          <a:r>
            <a:rPr lang="es-ES" altLang="es-ES" sz="900" kern="1200" dirty="0">
              <a:solidFill>
                <a:schemeClr val="bg1"/>
              </a:solidFill>
              <a:latin typeface="Arial" panose="020B0604020202020204" pitchFamily="34" charset="0"/>
              <a:cs typeface="Arial" panose="020B0604020202020204" pitchFamily="34" charset="0"/>
            </a:rPr>
            <a:t>   Adquisición Aeronave:		                                 1,4 M€</a:t>
          </a:r>
          <a:endParaRPr lang="es-ES" sz="900" kern="1200" dirty="0">
            <a:solidFill>
              <a:schemeClr val="bg1"/>
            </a:solidFill>
            <a:latin typeface="Arial" panose="020B0604020202020204" pitchFamily="34" charset="0"/>
            <a:cs typeface="Arial" panose="020B0604020202020204" pitchFamily="34" charset="0"/>
          </a:endParaRPr>
        </a:p>
      </dsp:txBody>
      <dsp:txXfrm>
        <a:off x="844710" y="4094052"/>
        <a:ext cx="5432720" cy="430564"/>
      </dsp:txXfrm>
    </dsp:sp>
    <dsp:sp modelId="{AD68C27C-0482-4D4C-9805-1703094B3FA9}">
      <dsp:nvSpPr>
        <dsp:cNvPr id="0" name=""/>
        <dsp:cNvSpPr/>
      </dsp:nvSpPr>
      <dsp:spPr>
        <a:xfrm>
          <a:off x="60937" y="4008902"/>
          <a:ext cx="884956" cy="600863"/>
        </a:xfrm>
        <a:prstGeom prst="ellipse">
          <a:avLst/>
        </a:prstGeom>
        <a:solidFill>
          <a:schemeClr val="lt1">
            <a:hueOff val="0"/>
            <a:satOff val="0"/>
            <a:lumOff val="0"/>
            <a:alphaOff val="0"/>
          </a:schemeClr>
        </a:solidFill>
        <a:ln w="25400" cap="flat" cmpd="sng" algn="ctr">
          <a:solidFill>
            <a:srgbClr val="00224C"/>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2945659" cy="496412"/>
          </a:xfrm>
          <a:prstGeom prst="rect">
            <a:avLst/>
          </a:prstGeom>
        </p:spPr>
        <p:txBody>
          <a:bodyPr vert="horz" lIns="91437" tIns="45718" rIns="91437" bIns="45718" rtlCol="0"/>
          <a:lstStyle>
            <a:lvl1pPr algn="l">
              <a:defRPr sz="1200"/>
            </a:lvl1pPr>
          </a:lstStyle>
          <a:p>
            <a:endParaRPr lang="en-GB" dirty="0"/>
          </a:p>
        </p:txBody>
      </p:sp>
      <p:sp>
        <p:nvSpPr>
          <p:cNvPr id="3" name="Marcador de fecha 2"/>
          <p:cNvSpPr>
            <a:spLocks noGrp="1"/>
          </p:cNvSpPr>
          <p:nvPr>
            <p:ph type="dt" sz="quarter" idx="1"/>
          </p:nvPr>
        </p:nvSpPr>
        <p:spPr>
          <a:xfrm>
            <a:off x="3850447" y="2"/>
            <a:ext cx="2945659" cy="496412"/>
          </a:xfrm>
          <a:prstGeom prst="rect">
            <a:avLst/>
          </a:prstGeom>
        </p:spPr>
        <p:txBody>
          <a:bodyPr vert="horz" lIns="91437" tIns="45718" rIns="91437" bIns="45718" rtlCol="0"/>
          <a:lstStyle>
            <a:lvl1pPr algn="r">
              <a:defRPr sz="1200"/>
            </a:lvl1pPr>
          </a:lstStyle>
          <a:p>
            <a:fld id="{9ADD4237-3297-4A54-9485-E04F3F5239C6}" type="datetime1">
              <a:rPr lang="es-ES" smtClean="0"/>
              <a:t>24/11/2023</a:t>
            </a:fld>
            <a:endParaRPr lang="en-GB" dirty="0"/>
          </a:p>
        </p:txBody>
      </p:sp>
      <p:sp>
        <p:nvSpPr>
          <p:cNvPr id="4" name="Marcador de pie de página 3"/>
          <p:cNvSpPr>
            <a:spLocks noGrp="1"/>
          </p:cNvSpPr>
          <p:nvPr>
            <p:ph type="ftr" sz="quarter" idx="2"/>
          </p:nvPr>
        </p:nvSpPr>
        <p:spPr>
          <a:xfrm>
            <a:off x="3" y="9430091"/>
            <a:ext cx="2945659" cy="496412"/>
          </a:xfrm>
          <a:prstGeom prst="rect">
            <a:avLst/>
          </a:prstGeom>
        </p:spPr>
        <p:txBody>
          <a:bodyPr vert="horz" lIns="91437" tIns="45718" rIns="91437" bIns="45718" rtlCol="0" anchor="b"/>
          <a:lstStyle>
            <a:lvl1pPr algn="l">
              <a:defRPr sz="1200"/>
            </a:lvl1pPr>
          </a:lstStyle>
          <a:p>
            <a:endParaRPr lang="en-GB" dirty="0"/>
          </a:p>
        </p:txBody>
      </p:sp>
      <p:sp>
        <p:nvSpPr>
          <p:cNvPr id="5" name="Marcador de número de diapositiva 4"/>
          <p:cNvSpPr>
            <a:spLocks noGrp="1"/>
          </p:cNvSpPr>
          <p:nvPr>
            <p:ph type="sldNum" sz="quarter" idx="3"/>
          </p:nvPr>
        </p:nvSpPr>
        <p:spPr>
          <a:xfrm>
            <a:off x="3850447" y="9430091"/>
            <a:ext cx="2945659" cy="496412"/>
          </a:xfrm>
          <a:prstGeom prst="rect">
            <a:avLst/>
          </a:prstGeom>
        </p:spPr>
        <p:txBody>
          <a:bodyPr vert="horz" lIns="91437" tIns="45718" rIns="91437" bIns="45718" rtlCol="0" anchor="b"/>
          <a:lstStyle>
            <a:lvl1pPr algn="r">
              <a:defRPr sz="1200"/>
            </a:lvl1pPr>
          </a:lstStyle>
          <a:p>
            <a:fld id="{3A904C71-198F-A741-8CAD-BC659DF12E44}" type="slidenum">
              <a:rPr lang="en-GB" smtClean="0"/>
              <a:pPr/>
              <a:t>‹Nº›</a:t>
            </a:fld>
            <a:endParaRPr lang="en-GB" dirty="0"/>
          </a:p>
        </p:txBody>
      </p:sp>
    </p:spTree>
    <p:extLst>
      <p:ext uri="{BB962C8B-B14F-4D97-AF65-F5344CB8AC3E}">
        <p14:creationId xmlns:p14="http://schemas.microsoft.com/office/powerpoint/2010/main" val="396746668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2945659" cy="496412"/>
          </a:xfrm>
          <a:prstGeom prst="rect">
            <a:avLst/>
          </a:prstGeom>
        </p:spPr>
        <p:txBody>
          <a:bodyPr vert="horz" lIns="91437" tIns="45718" rIns="91437" bIns="45718" rtlCol="0"/>
          <a:lstStyle>
            <a:lvl1pPr algn="l">
              <a:defRPr sz="1200"/>
            </a:lvl1pPr>
          </a:lstStyle>
          <a:p>
            <a:endParaRPr lang="en-GB" dirty="0"/>
          </a:p>
        </p:txBody>
      </p:sp>
      <p:sp>
        <p:nvSpPr>
          <p:cNvPr id="3" name="Marcador de fecha 2"/>
          <p:cNvSpPr>
            <a:spLocks noGrp="1"/>
          </p:cNvSpPr>
          <p:nvPr>
            <p:ph type="dt" idx="1"/>
          </p:nvPr>
        </p:nvSpPr>
        <p:spPr>
          <a:xfrm>
            <a:off x="3850447" y="2"/>
            <a:ext cx="2945659" cy="496412"/>
          </a:xfrm>
          <a:prstGeom prst="rect">
            <a:avLst/>
          </a:prstGeom>
        </p:spPr>
        <p:txBody>
          <a:bodyPr vert="horz" lIns="91437" tIns="45718" rIns="91437" bIns="45718" rtlCol="0"/>
          <a:lstStyle>
            <a:lvl1pPr algn="r">
              <a:defRPr sz="1200"/>
            </a:lvl1pPr>
          </a:lstStyle>
          <a:p>
            <a:fld id="{487E5F15-CC1F-4FF2-8C84-FE54ACBBC4F0}" type="datetime1">
              <a:rPr lang="es-ES" smtClean="0"/>
              <a:t>24/11/2023</a:t>
            </a:fld>
            <a:endParaRPr lang="en-GB" dirty="0"/>
          </a:p>
        </p:txBody>
      </p:sp>
      <p:sp>
        <p:nvSpPr>
          <p:cNvPr id="4" name="Marcador de imagen de diapositiva 3"/>
          <p:cNvSpPr>
            <a:spLocks noGrp="1" noRot="1" noChangeAspect="1"/>
          </p:cNvSpPr>
          <p:nvPr>
            <p:ph type="sldImg" idx="2"/>
          </p:nvPr>
        </p:nvSpPr>
        <p:spPr>
          <a:xfrm>
            <a:off x="711200" y="746125"/>
            <a:ext cx="5375275" cy="3721100"/>
          </a:xfrm>
          <a:prstGeom prst="rect">
            <a:avLst/>
          </a:prstGeom>
          <a:noFill/>
          <a:ln w="12700">
            <a:solidFill>
              <a:prstClr val="black"/>
            </a:solidFill>
          </a:ln>
        </p:spPr>
        <p:txBody>
          <a:bodyPr vert="horz" lIns="91437" tIns="45718" rIns="91437" bIns="45718" rtlCol="0" anchor="ctr"/>
          <a:lstStyle/>
          <a:p>
            <a:endParaRPr lang="en-GB" dirty="0"/>
          </a:p>
        </p:txBody>
      </p:sp>
      <p:sp>
        <p:nvSpPr>
          <p:cNvPr id="5" name="Marcador de notas 4"/>
          <p:cNvSpPr>
            <a:spLocks noGrp="1"/>
          </p:cNvSpPr>
          <p:nvPr>
            <p:ph type="body" sz="quarter" idx="3"/>
          </p:nvPr>
        </p:nvSpPr>
        <p:spPr>
          <a:xfrm>
            <a:off x="679768" y="4715909"/>
            <a:ext cx="5438140" cy="4467701"/>
          </a:xfrm>
          <a:prstGeom prst="rect">
            <a:avLst/>
          </a:prstGeom>
        </p:spPr>
        <p:txBody>
          <a:bodyPr vert="horz" lIns="91437" tIns="45718" rIns="91437" bIns="45718"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3" y="9430091"/>
            <a:ext cx="2945659" cy="496412"/>
          </a:xfrm>
          <a:prstGeom prst="rect">
            <a:avLst/>
          </a:prstGeom>
        </p:spPr>
        <p:txBody>
          <a:bodyPr vert="horz" lIns="91437" tIns="45718" rIns="91437" bIns="45718"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50447" y="9430091"/>
            <a:ext cx="2945659" cy="496412"/>
          </a:xfrm>
          <a:prstGeom prst="rect">
            <a:avLst/>
          </a:prstGeom>
        </p:spPr>
        <p:txBody>
          <a:bodyPr vert="horz" lIns="91437" tIns="45718" rIns="91437" bIns="45718" rtlCol="0" anchor="b"/>
          <a:lstStyle>
            <a:lvl1pPr algn="r">
              <a:defRPr sz="1200"/>
            </a:lvl1pPr>
          </a:lstStyle>
          <a:p>
            <a:fld id="{6D84F376-EF5F-8E48-9736-3D67B3B9B511}" type="slidenum">
              <a:rPr lang="en-GB" smtClean="0"/>
              <a:pPr/>
              <a:t>‹Nº›</a:t>
            </a:fld>
            <a:endParaRPr lang="en-GB" dirty="0"/>
          </a:p>
        </p:txBody>
      </p:sp>
    </p:spTree>
    <p:extLst>
      <p:ext uri="{BB962C8B-B14F-4D97-AF65-F5344CB8AC3E}">
        <p14:creationId xmlns:p14="http://schemas.microsoft.com/office/powerpoint/2010/main" val="1245334051"/>
      </p:ext>
    </p:extLst>
  </p:cSld>
  <p:clrMap bg1="lt1" tx1="dk1" bg2="lt2" tx2="dk2" accent1="accent1" accent2="accent2" accent3="accent3" accent4="accent4" accent5="accent5" accent6="accent6" hlink="hlink" folHlink="folHlink"/>
  <p:hf sldNum="0" hdr="0" ftr="0"/>
  <p:notesStyle>
    <a:lvl1pPr marL="0" algn="l" defTabSz="536433" rtl="0" eaLnBrk="1" latinLnBrk="0" hangingPunct="1">
      <a:defRPr sz="1400" kern="1200">
        <a:solidFill>
          <a:schemeClr val="tx1"/>
        </a:solidFill>
        <a:latin typeface="+mn-lt"/>
        <a:ea typeface="+mn-ea"/>
        <a:cs typeface="+mn-cs"/>
      </a:defRPr>
    </a:lvl1pPr>
    <a:lvl2pPr marL="536433" algn="l" defTabSz="536433" rtl="0" eaLnBrk="1" latinLnBrk="0" hangingPunct="1">
      <a:defRPr sz="1400" kern="1200">
        <a:solidFill>
          <a:schemeClr val="tx1"/>
        </a:solidFill>
        <a:latin typeface="+mn-lt"/>
        <a:ea typeface="+mn-ea"/>
        <a:cs typeface="+mn-cs"/>
      </a:defRPr>
    </a:lvl2pPr>
    <a:lvl3pPr marL="1072866" algn="l" defTabSz="536433" rtl="0" eaLnBrk="1" latinLnBrk="0" hangingPunct="1">
      <a:defRPr sz="1400" kern="1200">
        <a:solidFill>
          <a:schemeClr val="tx1"/>
        </a:solidFill>
        <a:latin typeface="+mn-lt"/>
        <a:ea typeface="+mn-ea"/>
        <a:cs typeface="+mn-cs"/>
      </a:defRPr>
    </a:lvl3pPr>
    <a:lvl4pPr marL="1609298" algn="l" defTabSz="536433" rtl="0" eaLnBrk="1" latinLnBrk="0" hangingPunct="1">
      <a:defRPr sz="1400" kern="1200">
        <a:solidFill>
          <a:schemeClr val="tx1"/>
        </a:solidFill>
        <a:latin typeface="+mn-lt"/>
        <a:ea typeface="+mn-ea"/>
        <a:cs typeface="+mn-cs"/>
      </a:defRPr>
    </a:lvl4pPr>
    <a:lvl5pPr marL="2145731" algn="l" defTabSz="536433" rtl="0" eaLnBrk="1" latinLnBrk="0" hangingPunct="1">
      <a:defRPr sz="1400" kern="1200">
        <a:solidFill>
          <a:schemeClr val="tx1"/>
        </a:solidFill>
        <a:latin typeface="+mn-lt"/>
        <a:ea typeface="+mn-ea"/>
        <a:cs typeface="+mn-cs"/>
      </a:defRPr>
    </a:lvl5pPr>
    <a:lvl6pPr marL="2682164" algn="l" defTabSz="536433" rtl="0" eaLnBrk="1" latinLnBrk="0" hangingPunct="1">
      <a:defRPr sz="1400" kern="1200">
        <a:solidFill>
          <a:schemeClr val="tx1"/>
        </a:solidFill>
        <a:latin typeface="+mn-lt"/>
        <a:ea typeface="+mn-ea"/>
        <a:cs typeface="+mn-cs"/>
      </a:defRPr>
    </a:lvl6pPr>
    <a:lvl7pPr marL="3218597" algn="l" defTabSz="536433" rtl="0" eaLnBrk="1" latinLnBrk="0" hangingPunct="1">
      <a:defRPr sz="1400" kern="1200">
        <a:solidFill>
          <a:schemeClr val="tx1"/>
        </a:solidFill>
        <a:latin typeface="+mn-lt"/>
        <a:ea typeface="+mn-ea"/>
        <a:cs typeface="+mn-cs"/>
      </a:defRPr>
    </a:lvl7pPr>
    <a:lvl8pPr marL="3755029" algn="l" defTabSz="536433" rtl="0" eaLnBrk="1" latinLnBrk="0" hangingPunct="1">
      <a:defRPr sz="1400" kern="1200">
        <a:solidFill>
          <a:schemeClr val="tx1"/>
        </a:solidFill>
        <a:latin typeface="+mn-lt"/>
        <a:ea typeface="+mn-ea"/>
        <a:cs typeface="+mn-cs"/>
      </a:defRPr>
    </a:lvl8pPr>
    <a:lvl9pPr marL="4291462" algn="l" defTabSz="536433"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ortada princip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41341" y="809627"/>
            <a:ext cx="9196371" cy="343963"/>
          </a:xfrm>
          <a:prstGeom prst="rect">
            <a:avLst/>
          </a:prstGeom>
        </p:spPr>
        <p:txBody>
          <a:bodyPr lIns="0" tIns="0" rIns="0" bIns="0" anchor="ctr" anchorCtr="0"/>
          <a:lstStyle>
            <a:lvl1pPr algn="l">
              <a:defRPr sz="2200" baseline="0">
                <a:solidFill>
                  <a:srgbClr val="009FDA"/>
                </a:solidFill>
                <a:latin typeface="ENAIRE Titillium Regular"/>
                <a:cs typeface="ENAIRE Titillium Regular"/>
              </a:defRPr>
            </a:lvl1pPr>
          </a:lstStyle>
          <a:p>
            <a:r>
              <a:rPr lang="es-ES" noProof="0" dirty="0"/>
              <a:t>Foro Clientes 2015	</a:t>
            </a:r>
          </a:p>
        </p:txBody>
      </p:sp>
      <p:sp>
        <p:nvSpPr>
          <p:cNvPr id="3" name="Subtítulo 2"/>
          <p:cNvSpPr>
            <a:spLocks noGrp="1"/>
          </p:cNvSpPr>
          <p:nvPr>
            <p:ph type="subTitle" idx="1" hasCustomPrompt="1"/>
          </p:nvPr>
        </p:nvSpPr>
        <p:spPr>
          <a:xfrm>
            <a:off x="441341" y="1229789"/>
            <a:ext cx="9196371" cy="279400"/>
          </a:xfrm>
          <a:prstGeom prst="rect">
            <a:avLst/>
          </a:prstGeom>
        </p:spPr>
        <p:txBody>
          <a:bodyPr lIns="0" tIns="0" rIns="0" bIns="0"/>
          <a:lstStyle>
            <a:lvl1pPr marL="0" indent="0" algn="l">
              <a:buNone/>
              <a:defRPr sz="1600" baseline="0">
                <a:solidFill>
                  <a:schemeClr val="bg1"/>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Madrid, Marzo 2015</a:t>
            </a:r>
            <a:endParaRPr lang="es-ES" noProof="0" dirty="0"/>
          </a:p>
        </p:txBody>
      </p:sp>
      <p:sp>
        <p:nvSpPr>
          <p:cNvPr id="31" name="CuadroTexto 30"/>
          <p:cNvSpPr txBox="1"/>
          <p:nvPr userDrawn="1"/>
        </p:nvSpPr>
        <p:spPr>
          <a:xfrm>
            <a:off x="434462" y="6110274"/>
            <a:ext cx="114316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sp>
        <p:nvSpPr>
          <p:cNvPr id="8" name="Marcador de fecha 7"/>
          <p:cNvSpPr>
            <a:spLocks noGrp="1"/>
          </p:cNvSpPr>
          <p:nvPr>
            <p:ph type="dt" sz="half" idx="10"/>
          </p:nvPr>
        </p:nvSpPr>
        <p:spPr/>
        <p:txBody>
          <a:bodyPr/>
          <a:lstStyle>
            <a:lvl1pPr>
              <a:defRPr>
                <a:solidFill>
                  <a:schemeClr val="bg1"/>
                </a:solidFill>
              </a:defRPr>
            </a:lvl1pPr>
          </a:lstStyle>
          <a:p>
            <a:endParaRPr lang="es-ES" noProof="0" dirty="0"/>
          </a:p>
        </p:txBody>
      </p:sp>
      <p:sp>
        <p:nvSpPr>
          <p:cNvPr id="9" name="Marcador de pie de página 8"/>
          <p:cNvSpPr>
            <a:spLocks noGrp="1"/>
          </p:cNvSpPr>
          <p:nvPr>
            <p:ph type="ftr" sz="quarter" idx="11"/>
          </p:nvPr>
        </p:nvSpPr>
        <p:spPr/>
        <p:txBody>
          <a:bodyPr/>
          <a:lstStyle/>
          <a:p>
            <a:endParaRPr lang="es-ES" noProof="0" dirty="0"/>
          </a:p>
        </p:txBody>
      </p:sp>
      <p:sp>
        <p:nvSpPr>
          <p:cNvPr id="10" name="Marcador de número de diapositiva 9"/>
          <p:cNvSpPr>
            <a:spLocks noGrp="1"/>
          </p:cNvSpPr>
          <p:nvPr>
            <p:ph type="sldNum" sz="quarter" idx="12"/>
          </p:nvPr>
        </p:nvSpPr>
        <p:spPr/>
        <p:txBody>
          <a:bodyPr/>
          <a:lstStyle/>
          <a:p>
            <a:fld id="{D9897F2D-42A2-D44F-969F-D7A77D623531}" type="slidenum">
              <a:rPr lang="es-ES" noProof="0" smtClean="0"/>
              <a:pPr/>
              <a:t>‹Nº›</a:t>
            </a:fld>
            <a:endParaRPr lang="es-ES" noProof="0" dirty="0"/>
          </a:p>
        </p:txBody>
      </p:sp>
      <p:pic>
        <p:nvPicPr>
          <p:cNvPr id="11" name="Imagen 26" descr="Marca ENAIRE_RGB_blanc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40" y="2432508"/>
            <a:ext cx="2486079" cy="324000"/>
          </a:xfrm>
          <a:prstGeom prst="rect">
            <a:avLst/>
          </a:prstGeom>
        </p:spPr>
      </p:pic>
    </p:spTree>
    <p:extLst>
      <p:ext uri="{BB962C8B-B14F-4D97-AF65-F5344CB8AC3E}">
        <p14:creationId xmlns:p14="http://schemas.microsoft.com/office/powerpoint/2010/main" val="152985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9"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0"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1" name="CuadroTexto 1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pic>
        <p:nvPicPr>
          <p:cNvPr id="13" name="Imagen 12"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15" name="CuadroTexto 14"/>
          <p:cNvSpPr txBox="1"/>
          <p:nvPr userDrawn="1"/>
        </p:nvSpPr>
        <p:spPr>
          <a:xfrm>
            <a:off x="7975600" y="228600"/>
            <a:ext cx="184666" cy="415498"/>
          </a:xfrm>
          <a:prstGeom prst="rect">
            <a:avLst/>
          </a:prstGeom>
          <a:noFill/>
        </p:spPr>
        <p:txBody>
          <a:bodyPr wrap="none" rtlCol="0">
            <a:spAutoFit/>
          </a:bodyPr>
          <a:lstStyle/>
          <a:p>
            <a:endParaRPr lang="es-ES" noProof="0" dirty="0"/>
          </a:p>
        </p:txBody>
      </p:sp>
      <p:sp>
        <p:nvSpPr>
          <p:cNvPr id="17" name="Marcador de tabla 16"/>
          <p:cNvSpPr>
            <a:spLocks noGrp="1"/>
          </p:cNvSpPr>
          <p:nvPr>
            <p:ph type="tbl" sz="quarter" idx="14" hasCustomPrompt="1"/>
          </p:nvPr>
        </p:nvSpPr>
        <p:spPr>
          <a:xfrm>
            <a:off x="250825" y="1828800"/>
            <a:ext cx="9373389" cy="4284663"/>
          </a:xfrm>
          <a:prstGeom prst="rect">
            <a:avLst/>
          </a:prstGeom>
        </p:spPr>
        <p:txBody>
          <a:bodyPr vert="horz" anchor="ctr"/>
          <a:lstStyle>
            <a:lvl1pPr marL="0" indent="0" algn="ctr">
              <a:buNone/>
              <a:defRPr sz="1200" baseline="0">
                <a:solidFill>
                  <a:srgbClr val="00184C"/>
                </a:solidFill>
                <a:latin typeface="ENAIRE Titillium Light"/>
                <a:cs typeface="ENAIRE Titillium Light"/>
              </a:defRPr>
            </a:lvl1pPr>
          </a:lstStyle>
          <a:p>
            <a:r>
              <a:rPr lang="es-ES" noProof="0" dirty="0"/>
              <a:t>insertar tabla</a:t>
            </a:r>
          </a:p>
        </p:txBody>
      </p:sp>
      <p:sp>
        <p:nvSpPr>
          <p:cNvPr id="2" name="Marcador de fecha 1"/>
          <p:cNvSpPr>
            <a:spLocks noGrp="1"/>
          </p:cNvSpPr>
          <p:nvPr>
            <p:ph type="dt" sz="half" idx="15"/>
          </p:nvPr>
        </p:nvSpPr>
        <p:spPr/>
        <p:txBody>
          <a:bodyPr/>
          <a:lstStyle/>
          <a:p>
            <a:endParaRPr lang="es-ES" noProof="0" dirty="0"/>
          </a:p>
        </p:txBody>
      </p:sp>
      <p:sp>
        <p:nvSpPr>
          <p:cNvPr id="3" name="Marcador de pie de página 2"/>
          <p:cNvSpPr>
            <a:spLocks noGrp="1"/>
          </p:cNvSpPr>
          <p:nvPr>
            <p:ph type="ftr" sz="quarter" idx="16"/>
          </p:nvPr>
        </p:nvSpPr>
        <p:spPr/>
        <p:txBody>
          <a:bodyPr/>
          <a:lstStyle/>
          <a:p>
            <a:endParaRPr lang="es-ES" noProof="0" dirty="0"/>
          </a:p>
        </p:txBody>
      </p:sp>
      <p:sp>
        <p:nvSpPr>
          <p:cNvPr id="4" name="Marcador de número de diapositiva 3"/>
          <p:cNvSpPr>
            <a:spLocks noGrp="1"/>
          </p:cNvSpPr>
          <p:nvPr>
            <p:ph type="sldNum" sz="quarter" idx="17"/>
          </p:nvPr>
        </p:nvSpPr>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274758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12" name="Marcador de texto 11"/>
          <p:cNvSpPr>
            <a:spLocks noGrp="1"/>
          </p:cNvSpPr>
          <p:nvPr>
            <p:ph type="body" sz="quarter" idx="13" hasCustomPrompt="1"/>
          </p:nvPr>
        </p:nvSpPr>
        <p:spPr>
          <a:xfrm>
            <a:off x="457394" y="2209999"/>
            <a:ext cx="5083775" cy="587023"/>
          </a:xfrm>
          <a:prstGeom prst="rect">
            <a:avLst/>
          </a:prstGeom>
        </p:spPr>
        <p:txBody>
          <a:bodyPr vert="horz" lIns="0" tIns="0" rIns="0" bIns="0"/>
          <a:lstStyle>
            <a:lvl1pPr marL="0" indent="0">
              <a:buNone/>
              <a:defRPr sz="3500">
                <a:solidFill>
                  <a:srgbClr val="00184C"/>
                </a:solidFill>
                <a:latin typeface="ENAIRE Titillium Light"/>
                <a:cs typeface="ENAIRE Titillium Light"/>
              </a:defRPr>
            </a:lvl1pPr>
            <a:lvl2pPr marL="536433" indent="0">
              <a:buNone/>
              <a:defRPr sz="3500">
                <a:solidFill>
                  <a:schemeClr val="bg1"/>
                </a:solidFill>
                <a:latin typeface="ENAIRE Titillium Light"/>
                <a:cs typeface="ENAIRE Titillium Light"/>
              </a:defRPr>
            </a:lvl2pPr>
            <a:lvl3pPr marL="1072866" indent="0">
              <a:buNone/>
              <a:defRPr sz="3500">
                <a:solidFill>
                  <a:schemeClr val="bg1"/>
                </a:solidFill>
                <a:latin typeface="ENAIRE Titillium Light"/>
                <a:cs typeface="ENAIRE Titillium Light"/>
              </a:defRPr>
            </a:lvl3pPr>
            <a:lvl4pPr marL="1609298" indent="0">
              <a:buNone/>
              <a:defRPr sz="3500">
                <a:solidFill>
                  <a:schemeClr val="bg1"/>
                </a:solidFill>
                <a:latin typeface="ENAIRE Titillium Light"/>
                <a:cs typeface="ENAIRE Titillium Light"/>
              </a:defRPr>
            </a:lvl4pPr>
            <a:lvl5pPr marL="2145731" indent="0">
              <a:buNone/>
              <a:defRPr sz="3500">
                <a:solidFill>
                  <a:schemeClr val="bg1"/>
                </a:solidFill>
                <a:latin typeface="ENAIRE Titillium Light"/>
                <a:cs typeface="ENAIRE Titillium Light"/>
              </a:defRPr>
            </a:lvl5pPr>
          </a:lstStyle>
          <a:p>
            <a:pPr lvl="0"/>
            <a:r>
              <a:rPr lang="es-ES" noProof="0"/>
              <a:t>Gracias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156" y="2397487"/>
            <a:ext cx="413598" cy="356549"/>
          </a:xfrm>
          <a:prstGeom prst="rect">
            <a:avLst/>
          </a:prstGeom>
        </p:spPr>
      </p:pic>
      <p:sp>
        <p:nvSpPr>
          <p:cNvPr id="10" name="CuadroTexto 9"/>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sp>
        <p:nvSpPr>
          <p:cNvPr id="13" name="Marcador de fecha 12"/>
          <p:cNvSpPr>
            <a:spLocks noGrp="1"/>
          </p:cNvSpPr>
          <p:nvPr>
            <p:ph type="dt" sz="half" idx="14"/>
          </p:nvPr>
        </p:nvSpPr>
        <p:spPr/>
        <p:txBody>
          <a:bodyPr/>
          <a:lstStyle/>
          <a:p>
            <a:endParaRPr lang="es-ES" noProof="0" dirty="0"/>
          </a:p>
        </p:txBody>
      </p:sp>
      <p:sp>
        <p:nvSpPr>
          <p:cNvPr id="14" name="Marcador de pie de página 13"/>
          <p:cNvSpPr>
            <a:spLocks noGrp="1"/>
          </p:cNvSpPr>
          <p:nvPr>
            <p:ph type="ftr" sz="quarter" idx="15"/>
          </p:nvPr>
        </p:nvSpPr>
        <p:spPr/>
        <p:txBody>
          <a:bodyPr/>
          <a:lstStyle/>
          <a:p>
            <a:endParaRPr lang="es-ES" noProof="0" dirty="0"/>
          </a:p>
        </p:txBody>
      </p:sp>
    </p:spTree>
    <p:extLst>
      <p:ext uri="{BB962C8B-B14F-4D97-AF65-F5344CB8AC3E}">
        <p14:creationId xmlns:p14="http://schemas.microsoft.com/office/powerpoint/2010/main" val="121284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53117EF5-02C0-40EE-BF88-14FC4549B0CA}"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dirty="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dirty="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dirty="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dirty="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Organigrama">
    <p:bg>
      <p:bgPr>
        <a:solidFill>
          <a:srgbClr val="00184C"/>
        </a:solidFill>
        <a:effectLst/>
      </p:bgPr>
    </p:bg>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41341" y="809627"/>
            <a:ext cx="8350234" cy="343963"/>
          </a:xfrm>
          <a:prstGeom prst="rect">
            <a:avLst/>
          </a:prstGeom>
        </p:spPr>
        <p:txBody>
          <a:bodyPr lIns="0" tIns="0" rIns="0" bIns="0" anchor="ctr" anchorCtr="0"/>
          <a:lstStyle>
            <a:lvl1pPr algn="l">
              <a:defRPr sz="2200">
                <a:solidFill>
                  <a:srgbClr val="FFFFFF"/>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441341" y="1229789"/>
            <a:ext cx="8350234" cy="279400"/>
          </a:xfrm>
          <a:prstGeom prst="rect">
            <a:avLst/>
          </a:prstGeom>
        </p:spPr>
        <p:txBody>
          <a:bodyPr lIns="0" tIns="0" rIns="0" bIns="0"/>
          <a:lstStyle>
            <a:lvl1pPr marL="0" indent="0" algn="l">
              <a:buNone/>
              <a:defRPr sz="1600">
                <a:solidFill>
                  <a:srgbClr val="009FDA"/>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434462" y="6110274"/>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4" name="Marcador de SmartArt 13"/>
          <p:cNvSpPr>
            <a:spLocks noGrp="1"/>
          </p:cNvSpPr>
          <p:nvPr>
            <p:ph type="dgm" sz="quarter" idx="13" hasCustomPrompt="1"/>
          </p:nvPr>
        </p:nvSpPr>
        <p:spPr>
          <a:xfrm>
            <a:off x="441987" y="1722967"/>
            <a:ext cx="8920559" cy="4222751"/>
          </a:xfrm>
          <a:prstGeom prst="rect">
            <a:avLst/>
          </a:prstGeom>
        </p:spPr>
        <p:txBody>
          <a:bodyPr vert="horz" lIns="107287" tIns="53643" rIns="107287" bIns="53643" anchor="ctr"/>
          <a:lstStyle>
            <a:lvl1pPr marL="0" indent="0" algn="ctr">
              <a:buNone/>
              <a:defRPr sz="1600">
                <a:latin typeface="ENAIRE Titillium Light"/>
                <a:cs typeface="ENAIRE Titillium Light"/>
              </a:defRPr>
            </a:lvl1pPr>
          </a:lstStyle>
          <a:p>
            <a:r>
              <a:rPr lang="es-ES" noProof="0" dirty="0"/>
              <a:t>insertar organigrama</a:t>
            </a:r>
          </a:p>
        </p:txBody>
      </p:sp>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grama">
    <p:bg>
      <p:bgPr>
        <a:solidFill>
          <a:srgbClr val="00184C"/>
        </a:solidFill>
        <a:effectLst/>
      </p:bgPr>
    </p:bg>
    <p:spTree>
      <p:nvGrpSpPr>
        <p:cNvPr id="1" name=""/>
        <p:cNvGrpSpPr/>
        <p:nvPr/>
      </p:nvGrpSpPr>
      <p:grpSpPr>
        <a:xfrm>
          <a:off x="0" y="0"/>
          <a:ext cx="0" cy="0"/>
          <a:chOff x="0" y="0"/>
          <a:chExt cx="0" cy="0"/>
        </a:xfrm>
      </p:grpSpPr>
      <p:sp>
        <p:nvSpPr>
          <p:cNvPr id="8" name="CuadroTexto 7"/>
          <p:cNvSpPr txBox="1"/>
          <p:nvPr userDrawn="1"/>
        </p:nvSpPr>
        <p:spPr>
          <a:xfrm>
            <a:off x="434462" y="6384012"/>
            <a:ext cx="1390810"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chemeClr val="tx1"/>
                </a:solidFill>
                <a:latin typeface="ENAIRE Titillium Semibold" panose="02000000000000000000" pitchFamily="50" charset="0"/>
              </a:rPr>
              <a:t>enaire.es</a:t>
            </a:r>
          </a:p>
        </p:txBody>
      </p:sp>
      <p:pic>
        <p:nvPicPr>
          <p:cNvPr id="9" name="Imagen 8"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537" y="870847"/>
            <a:ext cx="226200" cy="240000"/>
          </a:xfrm>
          <a:prstGeom prst="rect">
            <a:avLst/>
          </a:prstGeom>
        </p:spPr>
      </p:pic>
      <p:sp>
        <p:nvSpPr>
          <p:cNvPr id="12" name="Marcador de fecha 11"/>
          <p:cNvSpPr>
            <a:spLocks noGrp="1"/>
          </p:cNvSpPr>
          <p:nvPr>
            <p:ph type="dt" sz="half" idx="14"/>
          </p:nvPr>
        </p:nvSpPr>
        <p:spPr/>
        <p:txBody>
          <a:bodyPr/>
          <a:lstStyle>
            <a:lvl1pPr>
              <a:defRPr>
                <a:solidFill>
                  <a:srgbClr val="FFFFFF"/>
                </a:solidFill>
              </a:defRPr>
            </a:lvl1pPr>
          </a:lstStyle>
          <a:p>
            <a:endParaRPr lang="es-ES" noProof="0" dirty="0"/>
          </a:p>
        </p:txBody>
      </p:sp>
      <p:sp>
        <p:nvSpPr>
          <p:cNvPr id="13" name="Marcador de pie de página 12"/>
          <p:cNvSpPr>
            <a:spLocks noGrp="1"/>
          </p:cNvSpPr>
          <p:nvPr>
            <p:ph type="ftr" sz="quarter" idx="15"/>
          </p:nvPr>
        </p:nvSpPr>
        <p:spPr/>
        <p:txBody>
          <a:bodyPr/>
          <a:lstStyle/>
          <a:p>
            <a:endParaRPr lang="es-ES" noProof="0" dirty="0"/>
          </a:p>
        </p:txBody>
      </p:sp>
      <p:sp>
        <p:nvSpPr>
          <p:cNvPr id="15" name="Marcador de número de diapositiva 14"/>
          <p:cNvSpPr>
            <a:spLocks noGrp="1"/>
          </p:cNvSpPr>
          <p:nvPr>
            <p:ph type="sldNum" sz="quarter" idx="16"/>
          </p:nvPr>
        </p:nvSpPr>
        <p:spPr/>
        <p:txBody>
          <a:bodyPr/>
          <a:lstStyle>
            <a:lvl1pPr>
              <a:defRPr>
                <a:solidFill>
                  <a:srgbClr val="FFFFFF"/>
                </a:solidFill>
              </a:defRPr>
            </a:lvl1p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71882774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ortada principal">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1364" y="724957"/>
            <a:ext cx="936412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_tradnl" dirty="0"/>
              <a:t>Título Principal</a:t>
            </a:r>
            <a:endParaRPr lang="en-GB" dirty="0"/>
          </a:p>
        </p:txBody>
      </p:sp>
      <p:sp>
        <p:nvSpPr>
          <p:cNvPr id="3" name="Subtítulo 2"/>
          <p:cNvSpPr>
            <a:spLocks noGrp="1"/>
          </p:cNvSpPr>
          <p:nvPr>
            <p:ph type="subTitle" idx="1" hasCustomPrompt="1"/>
          </p:nvPr>
        </p:nvSpPr>
        <p:spPr>
          <a:xfrm>
            <a:off x="251364" y="1145119"/>
            <a:ext cx="9364124" cy="279400"/>
          </a:xfrm>
          <a:prstGeom prst="rect">
            <a:avLst/>
          </a:prstGeom>
        </p:spPr>
        <p:txBody>
          <a:bodyPr lIns="0" tIns="0" rIns="0" bIns="0"/>
          <a:lstStyle>
            <a:lvl1pPr marL="0" indent="0" algn="l">
              <a:buNone/>
              <a:defRPr sz="1600">
                <a:solidFill>
                  <a:srgbClr val="002E5D"/>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_tradnl" dirty="0"/>
              <a:t>Subtítulo</a:t>
            </a:r>
            <a:endParaRPr lang="en-GB" dirty="0"/>
          </a:p>
        </p:txBody>
      </p:sp>
      <p:sp>
        <p:nvSpPr>
          <p:cNvPr id="31" name="CuadroTexto 3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dirty="0">
                <a:solidFill>
                  <a:srgbClr val="009FDA"/>
                </a:solidFill>
                <a:latin typeface="ENAIRE Titillium Semibold" panose="02000000000000000000" pitchFamily="50" charset="0"/>
              </a:rPr>
              <a:t>enaire.es</a:t>
            </a:r>
          </a:p>
        </p:txBody>
      </p:sp>
      <p:pic>
        <p:nvPicPr>
          <p:cNvPr id="6" name="Imagen 5" descr="Marca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364" y="2339918"/>
            <a:ext cx="2762308" cy="360000"/>
          </a:xfrm>
          <a:prstGeom prst="rect">
            <a:avLst/>
          </a:prstGeom>
        </p:spPr>
      </p:pic>
      <p:sp>
        <p:nvSpPr>
          <p:cNvPr id="11" name="Marcador de fecha 10"/>
          <p:cNvSpPr>
            <a:spLocks noGrp="1"/>
          </p:cNvSpPr>
          <p:nvPr>
            <p:ph type="dt" sz="half" idx="10"/>
          </p:nvPr>
        </p:nvSpPr>
        <p:spPr/>
        <p:txBody>
          <a:bodyPr/>
          <a:lstStyle/>
          <a:p>
            <a:endParaRPr lang="en-GB" dirty="0"/>
          </a:p>
        </p:txBody>
      </p:sp>
      <p:sp>
        <p:nvSpPr>
          <p:cNvPr id="13" name="Marcador de pie de página 12"/>
          <p:cNvSpPr>
            <a:spLocks noGrp="1"/>
          </p:cNvSpPr>
          <p:nvPr>
            <p:ph type="ftr" sz="quarter" idx="11"/>
          </p:nvPr>
        </p:nvSpPr>
        <p:spPr/>
        <p:txBody>
          <a:bodyPr/>
          <a:lstStyle/>
          <a:p>
            <a:endParaRPr lang="en-GB" dirty="0"/>
          </a:p>
        </p:txBody>
      </p:sp>
      <p:sp>
        <p:nvSpPr>
          <p:cNvPr id="14" name="Marcador de número de diapositiva 13"/>
          <p:cNvSpPr>
            <a:spLocks noGrp="1"/>
          </p:cNvSpPr>
          <p:nvPr>
            <p:ph type="sldNum" sz="quarter" idx="12"/>
          </p:nvPr>
        </p:nvSpPr>
        <p:spPr/>
        <p:txBody>
          <a:bodyPr/>
          <a:lstStyle/>
          <a:p>
            <a:fld id="{D9897F2D-42A2-D44F-969F-D7A77D623531}" type="slidenum">
              <a:rPr lang="en-GB" smtClean="0"/>
              <a:pPr/>
              <a:t>‹Nº›</a:t>
            </a:fld>
            <a:endParaRPr lang="en-GB" dirty="0"/>
          </a:p>
        </p:txBody>
      </p:sp>
    </p:spTree>
    <p:extLst>
      <p:ext uri="{BB962C8B-B14F-4D97-AF65-F5344CB8AC3E}">
        <p14:creationId xmlns:p14="http://schemas.microsoft.com/office/powerpoint/2010/main" val="15298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 pasar a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6D99FB1-4A0F-449E-A60E-AFBCDF93B368}"/>
              </a:ext>
            </a:extLst>
          </p:cNvPr>
          <p:cNvSpPr/>
          <p:nvPr userDrawn="1"/>
        </p:nvSpPr>
        <p:spPr>
          <a:xfrm>
            <a:off x="0" y="6352904"/>
            <a:ext cx="9906000" cy="505096"/>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dirty="0"/>
          </a:p>
        </p:txBody>
      </p:sp>
      <p:sp>
        <p:nvSpPr>
          <p:cNvPr id="17" name="Marcador de número de diapositiva 16"/>
          <p:cNvSpPr>
            <a:spLocks noGrp="1"/>
          </p:cNvSpPr>
          <p:nvPr>
            <p:ph type="sldNum" sz="quarter" idx="16"/>
          </p:nvPr>
        </p:nvSpPr>
        <p:spPr>
          <a:xfrm>
            <a:off x="8625175" y="6515452"/>
            <a:ext cx="1080000" cy="180000"/>
          </a:xfrm>
        </p:spPr>
        <p:txBody>
          <a:bodyPr/>
          <a:lstStyle>
            <a:lvl1pPr>
              <a:defRPr sz="1000">
                <a:solidFill>
                  <a:schemeClr val="bg1"/>
                </a:solidFill>
                <a:latin typeface="Arial" panose="020B0604020202020204" pitchFamily="34" charset="0"/>
                <a:cs typeface="Arial" panose="020B0604020202020204" pitchFamily="34" charset="0"/>
              </a:defRPr>
            </a:lvl1pPr>
          </a:lstStyle>
          <a:p>
            <a:fld id="{D9897F2D-42A2-D44F-969F-D7A77D623531}" type="slidenum">
              <a:rPr lang="es-ES" smtClean="0"/>
              <a:pPr/>
              <a:t>‹Nº›</a:t>
            </a:fld>
            <a:endParaRPr lang="es-ES" dirty="0"/>
          </a:p>
        </p:txBody>
      </p:sp>
      <p:sp>
        <p:nvSpPr>
          <p:cNvPr id="2" name="CuadroTexto 1">
            <a:extLst>
              <a:ext uri="{FF2B5EF4-FFF2-40B4-BE49-F238E27FC236}">
                <a16:creationId xmlns:a16="http://schemas.microsoft.com/office/drawing/2014/main" id="{BB4306F2-860D-482F-A4D5-3BF6056746CC}"/>
              </a:ext>
            </a:extLst>
          </p:cNvPr>
          <p:cNvSpPr txBox="1"/>
          <p:nvPr userDrawn="1"/>
        </p:nvSpPr>
        <p:spPr>
          <a:xfrm>
            <a:off x="646111" y="103491"/>
            <a:ext cx="3156341" cy="307777"/>
          </a:xfrm>
          <a:prstGeom prst="rect">
            <a:avLst/>
          </a:prstGeom>
          <a:noFill/>
          <a:ln>
            <a:noFill/>
          </a:ln>
        </p:spPr>
        <p:txBody>
          <a:bodyPr wrap="square" rtlCol="0">
            <a:spAutoFit/>
          </a:bodyPr>
          <a:lstStyle/>
          <a:p>
            <a:pPr algn="l"/>
            <a:r>
              <a:rPr lang="es-ES" sz="1400" dirty="0">
                <a:solidFill>
                  <a:srgbClr val="00224C"/>
                </a:solidFill>
                <a:latin typeface="Arial" panose="020B0604020202020204" pitchFamily="34" charset="0"/>
                <a:cs typeface="Arial" panose="020B0604020202020204" pitchFamily="34" charset="0"/>
              </a:rPr>
              <a:t>Informe de Transparencia Fiscal 2022</a:t>
            </a:r>
          </a:p>
        </p:txBody>
      </p:sp>
      <p:pic>
        <p:nvPicPr>
          <p:cNvPr id="9" name="Imagen 8">
            <a:extLst>
              <a:ext uri="{FF2B5EF4-FFF2-40B4-BE49-F238E27FC236}">
                <a16:creationId xmlns:a16="http://schemas.microsoft.com/office/drawing/2014/main" id="{50CCCE22-8E85-4C99-A47B-5C3793DBAA79}"/>
              </a:ext>
            </a:extLst>
          </p:cNvPr>
          <p:cNvPicPr>
            <a:picLocks noChangeAspect="1"/>
          </p:cNvPicPr>
          <p:nvPr userDrawn="1"/>
        </p:nvPicPr>
        <p:blipFill rotWithShape="1">
          <a:blip r:embed="rId2"/>
          <a:srcRect l="47498" t="4141" r="14088"/>
          <a:stretch/>
        </p:blipFill>
        <p:spPr>
          <a:xfrm>
            <a:off x="0" y="6352904"/>
            <a:ext cx="1664264" cy="505096"/>
          </a:xfrm>
          <a:prstGeom prst="rect">
            <a:avLst/>
          </a:prstGeom>
        </p:spPr>
      </p:pic>
      <p:cxnSp>
        <p:nvCxnSpPr>
          <p:cNvPr id="11" name="Conector recto 10">
            <a:extLst>
              <a:ext uri="{FF2B5EF4-FFF2-40B4-BE49-F238E27FC236}">
                <a16:creationId xmlns:a16="http://schemas.microsoft.com/office/drawing/2014/main" id="{B19B7724-66F3-4471-9F4D-6621912DB8A5}"/>
              </a:ext>
            </a:extLst>
          </p:cNvPr>
          <p:cNvCxnSpPr/>
          <p:nvPr userDrawn="1"/>
        </p:nvCxnSpPr>
        <p:spPr>
          <a:xfrm>
            <a:off x="664562" y="148"/>
            <a:ext cx="0" cy="432000"/>
          </a:xfrm>
          <a:prstGeom prst="line">
            <a:avLst/>
          </a:prstGeom>
          <a:ln w="9525"/>
          <a:effectLst/>
        </p:spPr>
        <p:style>
          <a:lnRef idx="2">
            <a:schemeClr val="accent5"/>
          </a:lnRef>
          <a:fillRef idx="0">
            <a:schemeClr val="accent5"/>
          </a:fillRef>
          <a:effectRef idx="1">
            <a:schemeClr val="accent5"/>
          </a:effectRef>
          <a:fontRef idx="minor">
            <a:schemeClr val="tx1"/>
          </a:fontRef>
        </p:style>
      </p:cxnSp>
      <p:cxnSp>
        <p:nvCxnSpPr>
          <p:cNvPr id="12" name="Conector recto 11">
            <a:extLst>
              <a:ext uri="{FF2B5EF4-FFF2-40B4-BE49-F238E27FC236}">
                <a16:creationId xmlns:a16="http://schemas.microsoft.com/office/drawing/2014/main" id="{F5EA4B03-EB47-45C0-8899-6BAA5DECEE5E}"/>
              </a:ext>
            </a:extLst>
          </p:cNvPr>
          <p:cNvCxnSpPr/>
          <p:nvPr userDrawn="1"/>
        </p:nvCxnSpPr>
        <p:spPr>
          <a:xfrm>
            <a:off x="9300562" y="148"/>
            <a:ext cx="0" cy="432000"/>
          </a:xfrm>
          <a:prstGeom prst="line">
            <a:avLst/>
          </a:prstGeom>
          <a:ln w="9525"/>
          <a:effectLst/>
        </p:spPr>
        <p:style>
          <a:lnRef idx="2">
            <a:schemeClr val="accent5"/>
          </a:lnRef>
          <a:fillRef idx="0">
            <a:schemeClr val="accent5"/>
          </a:fillRef>
          <a:effectRef idx="1">
            <a:schemeClr val="accent5"/>
          </a:effectRef>
          <a:fontRef idx="minor">
            <a:schemeClr val="tx1"/>
          </a:fontRef>
        </p:style>
      </p:cxnSp>
      <p:cxnSp>
        <p:nvCxnSpPr>
          <p:cNvPr id="13" name="Conector recto 12">
            <a:extLst>
              <a:ext uri="{FF2B5EF4-FFF2-40B4-BE49-F238E27FC236}">
                <a16:creationId xmlns:a16="http://schemas.microsoft.com/office/drawing/2014/main" id="{20DC2AC6-381B-4532-A555-2D2066B561F4}"/>
              </a:ext>
            </a:extLst>
          </p:cNvPr>
          <p:cNvCxnSpPr/>
          <p:nvPr userDrawn="1"/>
        </p:nvCxnSpPr>
        <p:spPr>
          <a:xfrm>
            <a:off x="9304724" y="6319008"/>
            <a:ext cx="0" cy="536870"/>
          </a:xfrm>
          <a:prstGeom prst="line">
            <a:avLst/>
          </a:prstGeom>
          <a:ln w="9525">
            <a:solidFill>
              <a:schemeClr val="bg1"/>
            </a:solidFill>
          </a:ln>
        </p:spPr>
        <p:style>
          <a:lnRef idx="2">
            <a:schemeClr val="accent5"/>
          </a:lnRef>
          <a:fillRef idx="0">
            <a:schemeClr val="accent5"/>
          </a:fillRef>
          <a:effectRef idx="1">
            <a:schemeClr val="accent5"/>
          </a:effectRef>
          <a:fontRef idx="minor">
            <a:schemeClr val="tx1"/>
          </a:fontRef>
        </p:style>
      </p:cxnSp>
      <p:sp>
        <p:nvSpPr>
          <p:cNvPr id="10" name="CuadroTexto 9">
            <a:extLst>
              <a:ext uri="{FF2B5EF4-FFF2-40B4-BE49-F238E27FC236}">
                <a16:creationId xmlns:a16="http://schemas.microsoft.com/office/drawing/2014/main" id="{7D53DCA3-7FC7-4525-AAAB-6DA51F4DC790}"/>
              </a:ext>
            </a:extLst>
          </p:cNvPr>
          <p:cNvSpPr txBox="1"/>
          <p:nvPr userDrawn="1"/>
        </p:nvSpPr>
        <p:spPr>
          <a:xfrm>
            <a:off x="6400610" y="101175"/>
            <a:ext cx="3156341" cy="307777"/>
          </a:xfrm>
          <a:prstGeom prst="rect">
            <a:avLst/>
          </a:prstGeom>
          <a:noFill/>
          <a:ln>
            <a:noFill/>
          </a:ln>
        </p:spPr>
        <p:txBody>
          <a:bodyPr wrap="square" rtlCol="0">
            <a:spAutoFit/>
          </a:bodyPr>
          <a:lstStyle/>
          <a:p>
            <a:pPr algn="l"/>
            <a:r>
              <a:rPr lang="es-ES" sz="1400" dirty="0">
                <a:solidFill>
                  <a:srgbClr val="00B0F0"/>
                </a:solidFill>
                <a:latin typeface="Arial" panose="020B0604020202020204" pitchFamily="34" charset="0"/>
                <a:cs typeface="Arial" panose="020B0604020202020204" pitchFamily="34" charset="0"/>
              </a:rPr>
              <a:t>Fiscalidad de ENAIRE 2018 - 2022</a:t>
            </a:r>
          </a:p>
        </p:txBody>
      </p:sp>
    </p:spTree>
    <p:extLst>
      <p:ext uri="{BB962C8B-B14F-4D97-AF65-F5344CB8AC3E}">
        <p14:creationId xmlns:p14="http://schemas.microsoft.com/office/powerpoint/2010/main" val="3593601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se o cita corta">
    <p:spTree>
      <p:nvGrpSpPr>
        <p:cNvPr id="1" name=""/>
        <p:cNvGrpSpPr/>
        <p:nvPr/>
      </p:nvGrpSpPr>
      <p:grpSpPr>
        <a:xfrm>
          <a:off x="0" y="0"/>
          <a:ext cx="0" cy="0"/>
          <a:chOff x="0" y="0"/>
          <a:chExt cx="0" cy="0"/>
        </a:xfrm>
      </p:grpSpPr>
      <p:pic>
        <p:nvPicPr>
          <p:cNvPr id="15" name="Imagen 14"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3699" y="271851"/>
            <a:ext cx="270937" cy="233566"/>
          </a:xfrm>
          <a:prstGeom prst="rect">
            <a:avLst/>
          </a:prstGeom>
        </p:spPr>
      </p:pic>
      <p:sp>
        <p:nvSpPr>
          <p:cNvPr id="17" name="CuadroTexto 16"/>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sp>
        <p:nvSpPr>
          <p:cNvPr id="5" name="Marcador de número de diapositiva 4"/>
          <p:cNvSpPr>
            <a:spLocks noGrp="1"/>
          </p:cNvSpPr>
          <p:nvPr>
            <p:ph type="sldNum" sz="quarter" idx="19"/>
          </p:nvPr>
        </p:nvSpPr>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195382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se o cita larga">
    <p:spTree>
      <p:nvGrpSpPr>
        <p:cNvPr id="1" name=""/>
        <p:cNvGrpSpPr/>
        <p:nvPr/>
      </p:nvGrpSpPr>
      <p:grpSpPr>
        <a:xfrm>
          <a:off x="0" y="0"/>
          <a:ext cx="0" cy="0"/>
          <a:chOff x="0" y="0"/>
          <a:chExt cx="0" cy="0"/>
        </a:xfrm>
      </p:grpSpPr>
      <p:sp>
        <p:nvSpPr>
          <p:cNvPr id="9" name="Marcador de texto 28"/>
          <p:cNvSpPr>
            <a:spLocks noGrp="1"/>
          </p:cNvSpPr>
          <p:nvPr>
            <p:ph type="body" sz="quarter" idx="14" hasCustomPrompt="1"/>
          </p:nvPr>
        </p:nvSpPr>
        <p:spPr>
          <a:xfrm>
            <a:off x="251364" y="4997868"/>
            <a:ext cx="3976158" cy="237067"/>
          </a:xfrm>
          <a:prstGeom prst="rect">
            <a:avLst/>
          </a:prstGeom>
        </p:spPr>
        <p:txBody>
          <a:bodyPr vert="horz" lIns="0" tIns="0" rIns="0" bIns="0"/>
          <a:lstStyle>
            <a:lvl1pPr marL="0" indent="0">
              <a:buNone/>
              <a:defRPr sz="1300">
                <a:solidFill>
                  <a:srgbClr val="00184C"/>
                </a:solidFill>
                <a:latin typeface="ENAIRE Titillium Semibold"/>
                <a:cs typeface="ENAIRE Titillium Semibold"/>
              </a:defRPr>
            </a:lvl1pPr>
            <a:lvl2pPr marL="536433" indent="0">
              <a:buNone/>
              <a:defRPr sz="1300">
                <a:latin typeface="ENAIRE Titillium Semibold"/>
                <a:cs typeface="ENAIRE Titillium Semibold"/>
              </a:defRPr>
            </a:lvl2pPr>
            <a:lvl3pPr marL="1072866" indent="0">
              <a:buNone/>
              <a:defRPr sz="1300">
                <a:latin typeface="ENAIRE Titillium Semibold"/>
                <a:cs typeface="ENAIRE Titillium Semibold"/>
              </a:defRPr>
            </a:lvl3pPr>
            <a:lvl4pPr marL="1609298" indent="0">
              <a:buNone/>
              <a:defRPr sz="1300">
                <a:latin typeface="ENAIRE Titillium Semibold"/>
                <a:cs typeface="ENAIRE Titillium Semibold"/>
              </a:defRPr>
            </a:lvl4pPr>
            <a:lvl5pPr marL="2145731" indent="0">
              <a:buNone/>
              <a:defRPr sz="1300">
                <a:latin typeface="ENAIRE Titillium Semibold"/>
                <a:cs typeface="ENAIRE Titillium Semibold"/>
              </a:defRPr>
            </a:lvl5pPr>
          </a:lstStyle>
          <a:p>
            <a:pPr lvl="0"/>
            <a:r>
              <a:rPr lang="es-ES" noProof="0"/>
              <a:t>Nombre Apellido Apellido</a:t>
            </a:r>
          </a:p>
        </p:txBody>
      </p:sp>
      <p:sp>
        <p:nvSpPr>
          <p:cNvPr id="10" name="Marcador de texto 30"/>
          <p:cNvSpPr>
            <a:spLocks noGrp="1"/>
          </p:cNvSpPr>
          <p:nvPr>
            <p:ph type="body" sz="quarter" idx="15" hasCustomPrompt="1"/>
          </p:nvPr>
        </p:nvSpPr>
        <p:spPr>
          <a:xfrm>
            <a:off x="251364" y="5221628"/>
            <a:ext cx="3976158" cy="203200"/>
          </a:xfrm>
          <a:prstGeom prst="rect">
            <a:avLst/>
          </a:prstGeom>
        </p:spPr>
        <p:txBody>
          <a:bodyPr vert="horz" lIns="0" tIns="0" rIns="0" bIns="0"/>
          <a:lstStyle>
            <a:lvl1pPr marL="0" indent="0">
              <a:buNone/>
              <a:defRPr sz="1300">
                <a:solidFill>
                  <a:srgbClr val="00184C"/>
                </a:solidFill>
                <a:latin typeface="ENAIRE Titillium Light"/>
                <a:cs typeface="ENAIRE Titillium Light"/>
              </a:defRPr>
            </a:lvl1pPr>
            <a:lvl2pPr marL="536433" indent="0">
              <a:buNone/>
              <a:defRPr sz="1300">
                <a:solidFill>
                  <a:srgbClr val="002E5D"/>
                </a:solidFill>
                <a:latin typeface="ENAIRE Titillium Light"/>
                <a:cs typeface="ENAIRE Titillium Light"/>
              </a:defRPr>
            </a:lvl2pPr>
            <a:lvl3pPr marL="1072866" indent="0">
              <a:buNone/>
              <a:defRPr sz="1300">
                <a:solidFill>
                  <a:srgbClr val="002E5D"/>
                </a:solidFill>
                <a:latin typeface="ENAIRE Titillium Light"/>
                <a:cs typeface="ENAIRE Titillium Light"/>
              </a:defRPr>
            </a:lvl3pPr>
            <a:lvl4pPr marL="1609298" indent="0">
              <a:buNone/>
              <a:defRPr sz="1300">
                <a:solidFill>
                  <a:srgbClr val="002E5D"/>
                </a:solidFill>
                <a:latin typeface="ENAIRE Titillium Light"/>
                <a:cs typeface="ENAIRE Titillium Light"/>
              </a:defRPr>
            </a:lvl4pPr>
            <a:lvl5pPr marL="2145731" indent="0">
              <a:buNone/>
              <a:defRPr sz="1300">
                <a:solidFill>
                  <a:srgbClr val="002E5D"/>
                </a:solidFill>
                <a:latin typeface="ENAIRE Titillium Light"/>
                <a:cs typeface="ENAIRE Titillium Light"/>
              </a:defRPr>
            </a:lvl5pPr>
          </a:lstStyle>
          <a:p>
            <a:pPr lvl="0"/>
            <a:r>
              <a:rPr lang="es-ES" noProof="0"/>
              <a:t>Lorem ipsum dolor sit amet</a:t>
            </a:r>
          </a:p>
        </p:txBody>
      </p:sp>
      <p:sp>
        <p:nvSpPr>
          <p:cNvPr id="23" name="Marcador de texto 22"/>
          <p:cNvSpPr>
            <a:spLocks noGrp="1"/>
          </p:cNvSpPr>
          <p:nvPr>
            <p:ph type="body" sz="quarter" idx="16" hasCustomPrompt="1"/>
          </p:nvPr>
        </p:nvSpPr>
        <p:spPr>
          <a:xfrm>
            <a:off x="251364" y="1895828"/>
            <a:ext cx="9372850" cy="2845505"/>
          </a:xfrm>
          <a:prstGeom prst="rect">
            <a:avLst/>
          </a:prstGeom>
        </p:spPr>
        <p:txBody>
          <a:bodyPr vert="horz" lIns="0" tIns="0" rIns="0" bIns="0"/>
          <a:lstStyle>
            <a:lvl1pPr marL="0" indent="0">
              <a:lnSpc>
                <a:spcPct val="110000"/>
              </a:lnSpc>
              <a:buNone/>
              <a:defRPr sz="2300">
                <a:solidFill>
                  <a:srgbClr val="00184C"/>
                </a:solidFill>
                <a:latin typeface="ENAIRE Titillium Light"/>
                <a:cs typeface="ENAIRE Titillium Light"/>
              </a:defRPr>
            </a:lvl1pPr>
            <a:lvl2pPr marL="536433" indent="0">
              <a:buNone/>
              <a:defRPr sz="2300">
                <a:solidFill>
                  <a:srgbClr val="009FDA"/>
                </a:solidFill>
                <a:latin typeface="ENAIRE Titillium Light"/>
                <a:cs typeface="ENAIRE Titillium Light"/>
              </a:defRPr>
            </a:lvl2pPr>
            <a:lvl3pPr marL="1072866" indent="0">
              <a:buNone/>
              <a:defRPr sz="2300">
                <a:solidFill>
                  <a:srgbClr val="009FDA"/>
                </a:solidFill>
                <a:latin typeface="ENAIRE Titillium Light"/>
                <a:cs typeface="ENAIRE Titillium Light"/>
              </a:defRPr>
            </a:lvl3pPr>
            <a:lvl4pPr marL="1609298" indent="0">
              <a:buNone/>
              <a:defRPr sz="2300">
                <a:solidFill>
                  <a:srgbClr val="009FDA"/>
                </a:solidFill>
                <a:latin typeface="ENAIRE Titillium Light"/>
                <a:cs typeface="ENAIRE Titillium Light"/>
              </a:defRPr>
            </a:lvl4pPr>
            <a:lvl5pPr marL="2145731" indent="0">
              <a:buNone/>
              <a:defRPr sz="2300">
                <a:solidFill>
                  <a:srgbClr val="009FDA"/>
                </a:solidFill>
                <a:latin typeface="ENAIRE Titillium Light"/>
                <a:cs typeface="ENAIRE Titillium Light"/>
              </a:defRPr>
            </a:lvl5pPr>
          </a:lstStyle>
          <a:p>
            <a:pPr lvl="0"/>
            <a:r>
              <a:rPr lang="es-ES" noProof="0"/>
              <a:t>Lorem ipsum dolor sit amet, consectetur adipiscing elit. Vestibulum vitae accumsan velit, eu egestas lectus. Nam volutpat ante non mi ullamcorper ullamcorper. Etiam vitae facilisis erat. Vestibulum at faucibus ipsum. Aenean vel nunc turpis. Donec eget nibh porta, mollis turpis lacinia, suscipit tortor. Vestibulum dapibus enim in commodo suscipit. Nulla facilisi. Pellentesque ligula justo.</a:t>
            </a:r>
          </a:p>
        </p:txBody>
      </p:sp>
      <p:sp>
        <p:nvSpPr>
          <p:cNvPr id="18"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9"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21" name="CuadroTexto 20"/>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pic>
        <p:nvPicPr>
          <p:cNvPr id="25" name="Imagen 24"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3" name="Marcador de fecha 2"/>
          <p:cNvSpPr>
            <a:spLocks noGrp="1"/>
          </p:cNvSpPr>
          <p:nvPr>
            <p:ph type="dt" sz="half" idx="17"/>
          </p:nvPr>
        </p:nvSpPr>
        <p:spPr/>
        <p:txBody>
          <a:bodyPr/>
          <a:lstStyle/>
          <a:p>
            <a:endParaRPr lang="es-ES" noProof="0" dirty="0"/>
          </a:p>
        </p:txBody>
      </p:sp>
      <p:sp>
        <p:nvSpPr>
          <p:cNvPr id="4" name="Marcador de pie de página 3"/>
          <p:cNvSpPr>
            <a:spLocks noGrp="1"/>
          </p:cNvSpPr>
          <p:nvPr>
            <p:ph type="ftr" sz="quarter" idx="18"/>
          </p:nvPr>
        </p:nvSpPr>
        <p:spPr/>
        <p:txBody>
          <a:bodyPr/>
          <a:lstStyle/>
          <a:p>
            <a:endParaRPr lang="es-ES" noProof="0" dirty="0"/>
          </a:p>
        </p:txBody>
      </p:sp>
      <p:sp>
        <p:nvSpPr>
          <p:cNvPr id="5" name="Marcador de número de diapositiva 4"/>
          <p:cNvSpPr>
            <a:spLocks noGrp="1"/>
          </p:cNvSpPr>
          <p:nvPr>
            <p:ph type="sldNum" sz="quarter" idx="19"/>
          </p:nvPr>
        </p:nvSpPr>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50658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ertura fotográfica de sección">
    <p:spTree>
      <p:nvGrpSpPr>
        <p:cNvPr id="1" name=""/>
        <p:cNvGrpSpPr/>
        <p:nvPr/>
      </p:nvGrpSpPr>
      <p:grpSpPr>
        <a:xfrm>
          <a:off x="0" y="0"/>
          <a:ext cx="0" cy="0"/>
          <a:chOff x="0" y="0"/>
          <a:chExt cx="0" cy="0"/>
        </a:xfrm>
      </p:grpSpPr>
      <p:sp>
        <p:nvSpPr>
          <p:cNvPr id="8" name="Marcador de texto 24"/>
          <p:cNvSpPr>
            <a:spLocks noGrp="1"/>
          </p:cNvSpPr>
          <p:nvPr>
            <p:ph type="body" sz="quarter" idx="13" hasCustomPrompt="1"/>
          </p:nvPr>
        </p:nvSpPr>
        <p:spPr>
          <a:xfrm>
            <a:off x="251364" y="2032001"/>
            <a:ext cx="4504780" cy="1496483"/>
          </a:xfrm>
          <a:prstGeom prst="rect">
            <a:avLst/>
          </a:prstGeom>
        </p:spPr>
        <p:txBody>
          <a:bodyPr vert="horz" lIns="0" tIns="0" rIns="0" bIns="0"/>
          <a:lstStyle>
            <a:lvl1pPr marL="0" indent="0">
              <a:lnSpc>
                <a:spcPct val="90000"/>
              </a:lnSpc>
              <a:buNone/>
              <a:defRPr sz="3500">
                <a:solidFill>
                  <a:srgbClr val="00184C"/>
                </a:solidFill>
                <a:latin typeface="ENAIRE Titillium Light"/>
                <a:cs typeface="ENAIRE Titillium Light"/>
              </a:defRPr>
            </a:lvl1pPr>
            <a:lvl2pPr marL="536433" indent="0">
              <a:buNone/>
              <a:defRPr>
                <a:solidFill>
                  <a:srgbClr val="002E5D"/>
                </a:solidFill>
                <a:latin typeface="ENAIRE Titillium Light"/>
                <a:cs typeface="ENAIRE Titillium Light"/>
              </a:defRPr>
            </a:lvl2pPr>
            <a:lvl3pPr marL="1072866" indent="0">
              <a:buNone/>
              <a:defRPr>
                <a:solidFill>
                  <a:srgbClr val="002E5D"/>
                </a:solidFill>
                <a:latin typeface="ENAIRE Titillium Light"/>
                <a:cs typeface="ENAIRE Titillium Light"/>
              </a:defRPr>
            </a:lvl3pPr>
            <a:lvl4pPr marL="1609298" indent="0">
              <a:buNone/>
              <a:defRPr>
                <a:solidFill>
                  <a:srgbClr val="002E5D"/>
                </a:solidFill>
                <a:latin typeface="ENAIRE Titillium Light"/>
                <a:cs typeface="ENAIRE Titillium Light"/>
              </a:defRPr>
            </a:lvl4pPr>
            <a:lvl5pPr marL="2145731" indent="0">
              <a:buNone/>
              <a:defRPr>
                <a:solidFill>
                  <a:srgbClr val="002E5D"/>
                </a:solidFill>
                <a:latin typeface="ENAIRE Titillium Light"/>
                <a:cs typeface="ENAIRE Titillium Light"/>
              </a:defRPr>
            </a:lvl5pPr>
          </a:lstStyle>
          <a:p>
            <a:pPr lvl="0"/>
            <a:r>
              <a:rPr lang="es-ES" noProof="0"/>
              <a:t>Lorem ipsum dolor sit amet, consectetur adipiscing elit.</a:t>
            </a:r>
          </a:p>
        </p:txBody>
      </p:sp>
      <p:sp>
        <p:nvSpPr>
          <p:cNvPr id="12" name="Título 1"/>
          <p:cNvSpPr>
            <a:spLocks noGrp="1"/>
          </p:cNvSpPr>
          <p:nvPr>
            <p:ph type="ctrTitle" hasCustomPrompt="1"/>
          </p:nvPr>
        </p:nvSpPr>
        <p:spPr>
          <a:xfrm>
            <a:off x="251364" y="73130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3" name="Subtítulo 2"/>
          <p:cNvSpPr>
            <a:spLocks noGrp="1"/>
          </p:cNvSpPr>
          <p:nvPr>
            <p:ph type="subTitle" idx="1" hasCustomPrompt="1"/>
          </p:nvPr>
        </p:nvSpPr>
        <p:spPr>
          <a:xfrm>
            <a:off x="251364" y="115146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5" name="CuadroTexto 14"/>
          <p:cNvSpPr txBox="1"/>
          <p:nvPr userDrawn="1"/>
        </p:nvSpPr>
        <p:spPr>
          <a:xfrm>
            <a:off x="251364" y="644683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pic>
        <p:nvPicPr>
          <p:cNvPr id="17" name="Imagen 16"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9863"/>
            <a:ext cx="270937" cy="233566"/>
          </a:xfrm>
          <a:prstGeom prst="rect">
            <a:avLst/>
          </a:prstGeom>
        </p:spPr>
      </p:pic>
      <p:sp>
        <p:nvSpPr>
          <p:cNvPr id="2" name="Marcador de fecha 1"/>
          <p:cNvSpPr>
            <a:spLocks noGrp="1"/>
          </p:cNvSpPr>
          <p:nvPr>
            <p:ph type="dt" sz="half" idx="14"/>
          </p:nvPr>
        </p:nvSpPr>
        <p:spPr>
          <a:xfrm>
            <a:off x="251364" y="205697"/>
            <a:ext cx="1080000" cy="180000"/>
          </a:xfrm>
        </p:spPr>
        <p:txBody>
          <a:bodyPr/>
          <a:lstStyle/>
          <a:p>
            <a:endParaRPr lang="es-ES" noProof="0" dirty="0"/>
          </a:p>
        </p:txBody>
      </p:sp>
      <p:sp>
        <p:nvSpPr>
          <p:cNvPr id="5" name="Marcador de pie de página 4"/>
          <p:cNvSpPr>
            <a:spLocks noGrp="1"/>
          </p:cNvSpPr>
          <p:nvPr>
            <p:ph type="ftr" sz="quarter" idx="15"/>
          </p:nvPr>
        </p:nvSpPr>
        <p:spPr>
          <a:xfrm>
            <a:off x="3384550" y="6362701"/>
            <a:ext cx="3136900" cy="365125"/>
          </a:xfrm>
        </p:spPr>
        <p:txBody>
          <a:bodyPr/>
          <a:lstStyle/>
          <a:p>
            <a:endParaRPr lang="es-ES" noProof="0" dirty="0"/>
          </a:p>
        </p:txBody>
      </p:sp>
      <p:sp>
        <p:nvSpPr>
          <p:cNvPr id="6" name="Marcador de número de diapositiva 5"/>
          <p:cNvSpPr>
            <a:spLocks noGrp="1"/>
          </p:cNvSpPr>
          <p:nvPr>
            <p:ph type="sldNum" sz="quarter" idx="16"/>
          </p:nvPr>
        </p:nvSpPr>
        <p:spPr>
          <a:xfrm>
            <a:off x="8535488" y="6498084"/>
            <a:ext cx="1080000" cy="180000"/>
          </a:xfrm>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86782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15" name="CuadroTexto 14"/>
          <p:cNvSpPr txBox="1"/>
          <p:nvPr userDrawn="1"/>
        </p:nvSpPr>
        <p:spPr>
          <a:xfrm>
            <a:off x="1871133" y="-1332090"/>
            <a:ext cx="216669" cy="431499"/>
          </a:xfrm>
          <a:prstGeom prst="rect">
            <a:avLst/>
          </a:prstGeom>
          <a:noFill/>
        </p:spPr>
        <p:txBody>
          <a:bodyPr wrap="none" lIns="107287" tIns="53643" rIns="107287" bIns="53643" rtlCol="0">
            <a:spAutoFit/>
          </a:bodyPr>
          <a:lstStyle/>
          <a:p>
            <a:endParaRPr lang="es-ES" noProof="0" dirty="0"/>
          </a:p>
        </p:txBody>
      </p:sp>
      <p:sp>
        <p:nvSpPr>
          <p:cNvPr id="16" name="Marcador de texto 13"/>
          <p:cNvSpPr>
            <a:spLocks noGrp="1"/>
          </p:cNvSpPr>
          <p:nvPr>
            <p:ph type="body" sz="quarter" idx="13" hasCustomPrompt="1"/>
          </p:nvPr>
        </p:nvSpPr>
        <p:spPr>
          <a:xfrm>
            <a:off x="251364" y="1634068"/>
            <a:ext cx="5536303" cy="4521200"/>
          </a:xfrm>
          <a:prstGeom prst="rect">
            <a:avLst/>
          </a:prstGeom>
        </p:spPr>
        <p:txBody>
          <a:bodyPr vert="horz" lIns="0" tIns="0" rIns="0" bIns="0"/>
          <a:lstStyle>
            <a:lvl1pPr marL="0" indent="0">
              <a:lnSpc>
                <a:spcPct val="120000"/>
              </a:lnSpc>
              <a:buNone/>
              <a:defRPr sz="1400">
                <a:solidFill>
                  <a:srgbClr val="00184C"/>
                </a:solidFill>
                <a:latin typeface="ENAIRE Titillium Light"/>
                <a:cs typeface="ENAIRE Titillium Light"/>
              </a:defRPr>
            </a:lvl1pPr>
            <a:lvl2pPr marL="536433" indent="0">
              <a:buNone/>
              <a:defRPr sz="1400">
                <a:solidFill>
                  <a:srgbClr val="00184C"/>
                </a:solidFill>
                <a:latin typeface="ENAIRE Titillium Light"/>
                <a:cs typeface="ENAIRE Titillium Light"/>
              </a:defRPr>
            </a:lvl2pPr>
            <a:lvl3pPr marL="1072866" indent="0">
              <a:buNone/>
              <a:defRPr sz="1400">
                <a:solidFill>
                  <a:srgbClr val="00184C"/>
                </a:solidFill>
                <a:latin typeface="ENAIRE Titillium Light"/>
                <a:cs typeface="ENAIRE Titillium Light"/>
              </a:defRPr>
            </a:lvl3pPr>
            <a:lvl4pPr marL="1609298" indent="0">
              <a:buNone/>
              <a:defRPr sz="1400">
                <a:solidFill>
                  <a:srgbClr val="00184C"/>
                </a:solidFill>
                <a:latin typeface="ENAIRE Titillium Light"/>
                <a:cs typeface="ENAIRE Titillium Light"/>
              </a:defRPr>
            </a:lvl4pPr>
            <a:lvl5pPr marL="2145731" indent="0">
              <a:buNone/>
              <a:defRPr sz="1400">
                <a:solidFill>
                  <a:srgbClr val="00184C"/>
                </a:solidFill>
                <a:latin typeface="ENAIRE Titillium Light"/>
                <a:cs typeface="ENAIRE Titillium Light"/>
              </a:defRPr>
            </a:lvl5pPr>
          </a:lstStyle>
          <a:p>
            <a:pPr lvl="0"/>
            <a:r>
              <a:rPr lang="es-ES" noProof="0"/>
              <a:t>- Lorem ipsum dolor sit amet, consectetur adipiscing elit. Vestibulum vitae accumasan velit, eu egestas lectus. Nam volutpat ante non mi ullamcorper ullamcorper. Etiam vitae facilisis erat. Vestibulum at </a:t>
            </a:r>
          </a:p>
          <a:p>
            <a:pPr lvl="0"/>
            <a:r>
              <a:rPr lang="es-ES" noProof="0"/>
              <a:t>- Aenean vel nunc turpis. Donec eget nibh porta. Mollis turpis lacinia, suscipit tortor. Vestibulum dapibus enim in commodo suscipit. Nulla facilisi. Pellentesque ligula justo, dignissim eu neque at.</a:t>
            </a:r>
          </a:p>
          <a:p>
            <a:pPr lvl="0"/>
            <a:r>
              <a:rPr lang="es-ES" noProof="0"/>
              <a:t>- Ut ac tellus vitae neque viverra dignissim. Donec sapien ipsum, imperdiet non varius eget, mollis eget ipsum. Vestibulum eu tempor velit. Mauris mollis fermentum nunc. In non sapien purus. Maecenas vulputate quam metus, in vehicula diam iaculis eget. Maecenas non ante eget risus ornare iaculis eget ac felis. Sed eleifend augue dui, nec condimentum sem tempus consectetur.</a:t>
            </a:r>
          </a:p>
          <a:p>
            <a:pPr lvl="0"/>
            <a:endParaRPr lang="es-ES" noProof="0"/>
          </a:p>
        </p:txBody>
      </p:sp>
      <p:sp>
        <p:nvSpPr>
          <p:cNvPr id="18" name="Marcador de texto 17"/>
          <p:cNvSpPr>
            <a:spLocks noGrp="1"/>
          </p:cNvSpPr>
          <p:nvPr>
            <p:ph type="body" sz="quarter" idx="14" hasCustomPrompt="1"/>
          </p:nvPr>
        </p:nvSpPr>
        <p:spPr>
          <a:xfrm>
            <a:off x="6180364" y="1642533"/>
            <a:ext cx="3443849" cy="4512735"/>
          </a:xfrm>
          <a:prstGeom prst="rect">
            <a:avLst/>
          </a:prstGeom>
        </p:spPr>
        <p:txBody>
          <a:bodyPr vert="horz" lIns="0" tIns="0" rIns="0" bIns="0"/>
          <a:lstStyle>
            <a:lvl1pPr marL="0" indent="0">
              <a:lnSpc>
                <a:spcPct val="120000"/>
              </a:lnSpc>
              <a:buNone/>
              <a:defRPr sz="1200" baseline="0">
                <a:solidFill>
                  <a:srgbClr val="009FDA"/>
                </a:solidFill>
                <a:latin typeface="ENAIRE Titillium Light"/>
                <a:cs typeface="ENAIRE Titillium Light"/>
              </a:defRPr>
            </a:lvl1pPr>
            <a:lvl2pPr marL="536433" indent="0">
              <a:buNone/>
              <a:defRPr sz="1200">
                <a:solidFill>
                  <a:srgbClr val="009FDA"/>
                </a:solidFill>
                <a:latin typeface="ENAIRE Titillium Light"/>
                <a:cs typeface="ENAIRE Titillium Light"/>
              </a:defRPr>
            </a:lvl2pPr>
            <a:lvl3pPr marL="1072866" indent="0">
              <a:buNone/>
              <a:defRPr sz="1200">
                <a:solidFill>
                  <a:srgbClr val="009FDA"/>
                </a:solidFill>
                <a:latin typeface="ENAIRE Titillium Light"/>
                <a:cs typeface="ENAIRE Titillium Light"/>
              </a:defRPr>
            </a:lvl3pPr>
            <a:lvl4pPr marL="1609298" indent="0">
              <a:buNone/>
              <a:defRPr sz="1200">
                <a:solidFill>
                  <a:srgbClr val="009FDA"/>
                </a:solidFill>
                <a:latin typeface="ENAIRE Titillium Light"/>
                <a:cs typeface="ENAIRE Titillium Light"/>
              </a:defRPr>
            </a:lvl4pPr>
            <a:lvl5pPr marL="2145731" indent="0">
              <a:buNone/>
              <a:defRPr sz="1200">
                <a:solidFill>
                  <a:srgbClr val="009FDA"/>
                </a:solidFill>
                <a:latin typeface="ENAIRE Titillium Light"/>
                <a:cs typeface="ENAIRE Titillium Light"/>
              </a:defRPr>
            </a:lvl5pPr>
          </a:lstStyle>
          <a:p>
            <a:pPr lvl="0"/>
            <a:r>
              <a:rPr lang="es-ES" noProof="0"/>
              <a:t>Lorem ipsum dolor sit amet, consectetur adipiscing elit. Vestibulum vitae accumsan velit, eu egestas lectus. Nam volutpat ante non mi ullamcorper ullamcorper. Etiam vitae facilisis erat. Vestibulum at. Aenean vel nunc turpis. Donec eget nibh porta. </a:t>
            </a:r>
            <a:br>
              <a:rPr lang="es-ES" noProof="0"/>
            </a:br>
            <a:r>
              <a:rPr lang="es-ES" noProof="0"/>
              <a:t>Mollis turpis lacinia, suscipit tortor. Vestibulum dapibus enim in commodo suscipit. Nulla facilisi. Pellentesque ligula justo, dignissim eu neque at. Nullam odio dui, tincidunt a ligula ac, venenatis congue tortor. In dictum placerat risus, eu malesuada dui pharetra eget. Curabitur dictum enim mauris, eu elementum est vestibulum nec. Phasellus egestas turpis eu nisi vestibulum.</a:t>
            </a:r>
          </a:p>
          <a:p>
            <a:pPr lvl="0"/>
            <a:endParaRPr lang="es-ES" noProof="0"/>
          </a:p>
        </p:txBody>
      </p:sp>
      <p:sp>
        <p:nvSpPr>
          <p:cNvPr id="13"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14"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19" name="CuadroTexto 18"/>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pic>
        <p:nvPicPr>
          <p:cNvPr id="21" name="Imagen 20"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2" name="Marcador de fecha 1"/>
          <p:cNvSpPr>
            <a:spLocks noGrp="1"/>
          </p:cNvSpPr>
          <p:nvPr>
            <p:ph type="dt" sz="half" idx="15"/>
          </p:nvPr>
        </p:nvSpPr>
        <p:spPr/>
        <p:txBody>
          <a:bodyPr/>
          <a:lstStyle/>
          <a:p>
            <a:endParaRPr lang="es-ES" noProof="0" dirty="0"/>
          </a:p>
        </p:txBody>
      </p:sp>
      <p:sp>
        <p:nvSpPr>
          <p:cNvPr id="5" name="Marcador de pie de página 4"/>
          <p:cNvSpPr>
            <a:spLocks noGrp="1"/>
          </p:cNvSpPr>
          <p:nvPr>
            <p:ph type="ftr" sz="quarter" idx="16"/>
          </p:nvPr>
        </p:nvSpPr>
        <p:spPr/>
        <p:txBody>
          <a:bodyPr/>
          <a:lstStyle/>
          <a:p>
            <a:endParaRPr lang="es-ES" noProof="0" dirty="0"/>
          </a:p>
        </p:txBody>
      </p:sp>
      <p:sp>
        <p:nvSpPr>
          <p:cNvPr id="6" name="Marcador de número de diapositiva 5"/>
          <p:cNvSpPr>
            <a:spLocks noGrp="1"/>
          </p:cNvSpPr>
          <p:nvPr>
            <p:ph type="sldNum" sz="quarter" idx="17"/>
          </p:nvPr>
        </p:nvSpPr>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169986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251364" y="724957"/>
            <a:ext cx="8350234" cy="343963"/>
          </a:xfrm>
          <a:prstGeom prst="rect">
            <a:avLst/>
          </a:prstGeom>
        </p:spPr>
        <p:txBody>
          <a:bodyPr lIns="0" tIns="0" rIns="0" bIns="0" anchor="ctr" anchorCtr="0"/>
          <a:lstStyle>
            <a:lvl1pPr algn="l">
              <a:defRPr sz="2200">
                <a:solidFill>
                  <a:srgbClr val="009FDA"/>
                </a:solidFill>
                <a:latin typeface="ENAIRE Titillium Regular"/>
                <a:cs typeface="ENAIRE Titillium Regular"/>
              </a:defRPr>
            </a:lvl1pPr>
          </a:lstStyle>
          <a:p>
            <a:r>
              <a:rPr lang="es-ES" noProof="0"/>
              <a:t>Título slide</a:t>
            </a:r>
          </a:p>
        </p:txBody>
      </p:sp>
      <p:sp>
        <p:nvSpPr>
          <p:cNvPr id="7" name="Subtítulo 2"/>
          <p:cNvSpPr>
            <a:spLocks noGrp="1"/>
          </p:cNvSpPr>
          <p:nvPr>
            <p:ph type="subTitle" idx="1" hasCustomPrompt="1"/>
          </p:nvPr>
        </p:nvSpPr>
        <p:spPr>
          <a:xfrm>
            <a:off x="251364" y="1145119"/>
            <a:ext cx="8350234" cy="279400"/>
          </a:xfrm>
          <a:prstGeom prst="rect">
            <a:avLst/>
          </a:prstGeom>
        </p:spPr>
        <p:txBody>
          <a:bodyPr lIns="0" tIns="0" rIns="0" bIns="0"/>
          <a:lstStyle>
            <a:lvl1pPr marL="0" indent="0" algn="l">
              <a:buNone/>
              <a:defRPr sz="1600">
                <a:solidFill>
                  <a:srgbClr val="00184C"/>
                </a:solidFill>
                <a:latin typeface="ENAIRE Titillium Light"/>
                <a:cs typeface="ENAIRE Titillium Light"/>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noProof="0"/>
              <a:t>Subtítulo</a:t>
            </a:r>
          </a:p>
        </p:txBody>
      </p:sp>
      <p:sp>
        <p:nvSpPr>
          <p:cNvPr id="8" name="CuadroTexto 7"/>
          <p:cNvSpPr txBox="1"/>
          <p:nvPr userDrawn="1"/>
        </p:nvSpPr>
        <p:spPr>
          <a:xfrm>
            <a:off x="251364" y="6440487"/>
            <a:ext cx="920205" cy="215444"/>
          </a:xfrm>
          <a:prstGeom prst="rect">
            <a:avLst/>
          </a:prstGeom>
          <a:noFill/>
        </p:spPr>
        <p:txBody>
          <a:bodyPr wrap="square" lIns="0" tIns="0" rIns="0" bIns="0" rtlCol="0">
            <a:spAutoFit/>
          </a:bodyPr>
          <a:lstStyle/>
          <a:p>
            <a:pPr marL="0" marR="0" indent="0" algn="l" defTabSz="536433" rtl="0" eaLnBrk="1" fontAlgn="auto" latinLnBrk="0" hangingPunct="1">
              <a:lnSpc>
                <a:spcPct val="100000"/>
              </a:lnSpc>
              <a:spcBef>
                <a:spcPts val="0"/>
              </a:spcBef>
              <a:spcAft>
                <a:spcPts val="0"/>
              </a:spcAft>
              <a:buClrTx/>
              <a:buSzTx/>
              <a:buFontTx/>
              <a:buNone/>
              <a:tabLst/>
              <a:defRPr/>
            </a:pPr>
            <a:r>
              <a:rPr lang="es-ES" sz="1400" noProof="0" dirty="0">
                <a:solidFill>
                  <a:srgbClr val="009FDA"/>
                </a:solidFill>
                <a:latin typeface="ENAIRE Titillium Semibold" panose="02000000000000000000" pitchFamily="50" charset="0"/>
              </a:rPr>
              <a:t>enaire.es</a:t>
            </a:r>
          </a:p>
        </p:txBody>
      </p:sp>
      <p:pic>
        <p:nvPicPr>
          <p:cNvPr id="10" name="Imagen 9" descr="Simbolo ENAIR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277" y="813513"/>
            <a:ext cx="270937" cy="233566"/>
          </a:xfrm>
          <a:prstGeom prst="rect">
            <a:avLst/>
          </a:prstGeom>
        </p:spPr>
      </p:pic>
      <p:sp>
        <p:nvSpPr>
          <p:cNvPr id="14" name="Marcador de gráfico 11"/>
          <p:cNvSpPr>
            <a:spLocks noGrp="1"/>
          </p:cNvSpPr>
          <p:nvPr>
            <p:ph type="chart" sz="quarter" idx="13" hasCustomPrompt="1"/>
          </p:nvPr>
        </p:nvSpPr>
        <p:spPr>
          <a:xfrm>
            <a:off x="250825" y="1828800"/>
            <a:ext cx="9372600" cy="4284662"/>
          </a:xfrm>
          <a:prstGeom prst="rect">
            <a:avLst/>
          </a:prstGeom>
        </p:spPr>
        <p:txBody>
          <a:bodyPr vert="horz" anchor="ctr"/>
          <a:lstStyle>
            <a:lvl1pPr marL="0" indent="0" algn="ctr">
              <a:buNone/>
              <a:defRPr sz="1200" baseline="0">
                <a:solidFill>
                  <a:srgbClr val="00184C"/>
                </a:solidFill>
                <a:latin typeface="ENAIRE Titillium Light"/>
                <a:cs typeface="ENAIRE Titillium Light"/>
              </a:defRPr>
            </a:lvl1pPr>
          </a:lstStyle>
          <a:p>
            <a:r>
              <a:rPr lang="es-ES" noProof="0" dirty="0"/>
              <a:t>insertar gráfico</a:t>
            </a:r>
          </a:p>
        </p:txBody>
      </p:sp>
      <p:sp>
        <p:nvSpPr>
          <p:cNvPr id="15" name="Marcador de fecha 14"/>
          <p:cNvSpPr>
            <a:spLocks noGrp="1"/>
          </p:cNvSpPr>
          <p:nvPr>
            <p:ph type="dt" sz="half" idx="14"/>
          </p:nvPr>
        </p:nvSpPr>
        <p:spPr/>
        <p:txBody>
          <a:bodyPr/>
          <a:lstStyle/>
          <a:p>
            <a:endParaRPr lang="es-ES" noProof="0" dirty="0"/>
          </a:p>
        </p:txBody>
      </p:sp>
      <p:sp>
        <p:nvSpPr>
          <p:cNvPr id="16" name="Marcador de pie de página 15"/>
          <p:cNvSpPr>
            <a:spLocks noGrp="1"/>
          </p:cNvSpPr>
          <p:nvPr>
            <p:ph type="ftr" sz="quarter" idx="15"/>
          </p:nvPr>
        </p:nvSpPr>
        <p:spPr/>
        <p:txBody>
          <a:bodyPr/>
          <a:lstStyle/>
          <a:p>
            <a:endParaRPr lang="es-ES" noProof="0" dirty="0"/>
          </a:p>
        </p:txBody>
      </p:sp>
      <p:sp>
        <p:nvSpPr>
          <p:cNvPr id="17" name="Marcador de número de diapositiva 16"/>
          <p:cNvSpPr>
            <a:spLocks noGrp="1"/>
          </p:cNvSpPr>
          <p:nvPr>
            <p:ph type="sldNum" sz="quarter" idx="16"/>
          </p:nvPr>
        </p:nvSpPr>
        <p:spPr/>
        <p:txBody>
          <a:bodyPr/>
          <a:lstStyle/>
          <a:p>
            <a:fld id="{D9897F2D-42A2-D44F-969F-D7A77D623531}" type="slidenum">
              <a:rPr lang="es-ES" noProof="0" smtClean="0"/>
              <a:pPr/>
              <a:t>‹Nº›</a:t>
            </a:fld>
            <a:endParaRPr lang="es-ES" noProof="0" dirty="0"/>
          </a:p>
        </p:txBody>
      </p:sp>
    </p:spTree>
    <p:extLst>
      <p:ext uri="{BB962C8B-B14F-4D97-AF65-F5344CB8AC3E}">
        <p14:creationId xmlns:p14="http://schemas.microsoft.com/office/powerpoint/2010/main" val="35936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pie de página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rgbClr val="FFFFFF"/>
                </a:solidFill>
              </a:defRPr>
            </a:lvl1pPr>
          </a:lstStyle>
          <a:p>
            <a:endParaRPr lang="en-GB" dirty="0"/>
          </a:p>
        </p:txBody>
      </p:sp>
      <p:sp>
        <p:nvSpPr>
          <p:cNvPr id="6" name="Marcador de número de diapositiva 5"/>
          <p:cNvSpPr>
            <a:spLocks noGrp="1"/>
          </p:cNvSpPr>
          <p:nvPr>
            <p:ph type="sldNum" sz="quarter" idx="4"/>
          </p:nvPr>
        </p:nvSpPr>
        <p:spPr>
          <a:xfrm>
            <a:off x="8535488" y="6491734"/>
            <a:ext cx="1080000" cy="180000"/>
          </a:xfrm>
          <a:prstGeom prst="rect">
            <a:avLst/>
          </a:prstGeom>
        </p:spPr>
        <p:txBody>
          <a:bodyPr vert="horz" lIns="0" tIns="0" rIns="0" bIns="0" rtlCol="0" anchor="ctr"/>
          <a:lstStyle>
            <a:lvl1pPr algn="r">
              <a:defRPr sz="800">
                <a:solidFill>
                  <a:srgbClr val="00174B"/>
                </a:solidFill>
                <a:latin typeface="ENAIRE Titillium Light"/>
                <a:cs typeface="ENAIRE Titillium Light"/>
              </a:defRPr>
            </a:lvl1pPr>
          </a:lstStyle>
          <a:p>
            <a:fld id="{93012AD5-3695-3741-A5A1-576964594565}" type="slidenum">
              <a:rPr lang="en-GB" smtClean="0"/>
              <a:pPr/>
              <a:t>‹Nº›</a:t>
            </a:fld>
            <a:endParaRPr lang="en-GB" dirty="0"/>
          </a:p>
        </p:txBody>
      </p:sp>
      <p:sp>
        <p:nvSpPr>
          <p:cNvPr id="4" name="Marcador de fecha 3"/>
          <p:cNvSpPr>
            <a:spLocks noGrp="1"/>
          </p:cNvSpPr>
          <p:nvPr>
            <p:ph type="dt" sz="half" idx="2"/>
          </p:nvPr>
        </p:nvSpPr>
        <p:spPr>
          <a:xfrm>
            <a:off x="251364" y="199347"/>
            <a:ext cx="1080000" cy="180000"/>
          </a:xfrm>
          <a:prstGeom prst="rect">
            <a:avLst/>
          </a:prstGeom>
        </p:spPr>
        <p:txBody>
          <a:bodyPr vert="horz" lIns="0" tIns="0" rIns="0" bIns="0" rtlCol="0" anchor="ctr"/>
          <a:lstStyle>
            <a:lvl1pPr algn="l">
              <a:defRPr sz="800">
                <a:solidFill>
                  <a:schemeClr val="tx2"/>
                </a:solidFill>
                <a:latin typeface="ENAIRE Titillium Light"/>
                <a:cs typeface="ENAIRE Titillium Light"/>
              </a:defRPr>
            </a:lvl1pPr>
          </a:lstStyle>
          <a:p>
            <a:endParaRPr lang="en-GB" dirty="0"/>
          </a:p>
        </p:txBody>
      </p:sp>
    </p:spTree>
    <p:extLst>
      <p:ext uri="{BB962C8B-B14F-4D97-AF65-F5344CB8AC3E}">
        <p14:creationId xmlns:p14="http://schemas.microsoft.com/office/powerpoint/2010/main" val="2838668441"/>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66" r:id="rId4"/>
    <p:sldLayoutId id="2147483650" r:id="rId5"/>
    <p:sldLayoutId id="2147483651" r:id="rId6"/>
    <p:sldLayoutId id="2147483652" r:id="rId7"/>
    <p:sldLayoutId id="2147483653" r:id="rId8"/>
    <p:sldLayoutId id="2147483655" r:id="rId9"/>
    <p:sldLayoutId id="2147483658" r:id="rId10"/>
    <p:sldLayoutId id="2147483654" r:id="rId11"/>
    <p:sldLayoutId id="2147483659" r:id="rId12"/>
    <p:sldLayoutId id="2147483662" r:id="rId13"/>
    <p:sldLayoutId id="2147483663" r:id="rId14"/>
    <p:sldLayoutId id="2147483664" r:id="rId15"/>
    <p:sldLayoutId id="2147483667" r:id="rId16"/>
    <p:sldLayoutId id="2147483668" r:id="rId17"/>
  </p:sldLayoutIdLst>
  <p:hf hdr="0" ftr="0" dt="0"/>
  <p:txStyles>
    <p:titleStyle>
      <a:lvl1pPr algn="ctr" defTabSz="536433"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s-E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fif"/><Relationship Id="rId3" Type="http://schemas.openxmlformats.org/officeDocument/2006/relationships/diagramLayout" Target="../diagrams/layout3.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28.png"/><Relationship Id="rId5" Type="http://schemas.openxmlformats.org/officeDocument/2006/relationships/diagramColors" Target="../diagrams/colors3.xml"/><Relationship Id="rId10" Type="http://schemas.openxmlformats.org/officeDocument/2006/relationships/image" Target="../media/image27.png"/><Relationship Id="rId4" Type="http://schemas.openxmlformats.org/officeDocument/2006/relationships/diagramQuickStyle" Target="../diagrams/quickStyle3.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A6FFD41-1E79-4DB8-863D-E1BF8E9742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17" r="11015"/>
          <a:stretch/>
        </p:blipFill>
        <p:spPr bwMode="auto">
          <a:xfrm>
            <a:off x="5687568" y="-206"/>
            <a:ext cx="4218432" cy="6857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83F8DC-51F3-4A0D-8F99-105B6DA5008B}"/>
              </a:ext>
            </a:extLst>
          </p:cNvPr>
          <p:cNvSpPr/>
          <p:nvPr/>
        </p:nvSpPr>
        <p:spPr>
          <a:xfrm>
            <a:off x="0" y="0"/>
            <a:ext cx="5843016" cy="6857814"/>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4C2DF546-FE99-4448-A9B4-BBA47D433CCA}"/>
              </a:ext>
            </a:extLst>
          </p:cNvPr>
          <p:cNvPicPr>
            <a:picLocks noChangeAspect="1"/>
          </p:cNvPicPr>
          <p:nvPr/>
        </p:nvPicPr>
        <p:blipFill rotWithShape="1">
          <a:blip r:embed="rId3"/>
          <a:srcRect l="47498" t="4141" r="14088"/>
          <a:stretch/>
        </p:blipFill>
        <p:spPr>
          <a:xfrm>
            <a:off x="1863969" y="186"/>
            <a:ext cx="1664264" cy="505096"/>
          </a:xfrm>
          <a:prstGeom prst="rect">
            <a:avLst/>
          </a:prstGeom>
        </p:spPr>
      </p:pic>
      <p:sp>
        <p:nvSpPr>
          <p:cNvPr id="19" name="CuadroTexto 18">
            <a:extLst>
              <a:ext uri="{FF2B5EF4-FFF2-40B4-BE49-F238E27FC236}">
                <a16:creationId xmlns:a16="http://schemas.microsoft.com/office/drawing/2014/main" id="{354827F0-56B6-4B75-80DF-91B2BBE4C2BD}"/>
              </a:ext>
            </a:extLst>
          </p:cNvPr>
          <p:cNvSpPr txBox="1"/>
          <p:nvPr/>
        </p:nvSpPr>
        <p:spPr>
          <a:xfrm>
            <a:off x="3379477" y="6123530"/>
            <a:ext cx="1876578" cy="517899"/>
          </a:xfrm>
          <a:prstGeom prst="rect">
            <a:avLst/>
          </a:prstGeom>
          <a:noFill/>
        </p:spPr>
        <p:txBody>
          <a:bodyPr wrap="square" rtlCol="0">
            <a:spAutoFit/>
          </a:bodyPr>
          <a:lstStyle/>
          <a:p>
            <a:pPr>
              <a:lnSpc>
                <a:spcPts val="4000"/>
              </a:lnSpc>
            </a:pPr>
            <a:r>
              <a:rPr lang="es-ES" sz="1400" dirty="0">
                <a:solidFill>
                  <a:schemeClr val="bg1"/>
                </a:solidFill>
                <a:latin typeface="Arial" panose="020B0604020202020204" pitchFamily="34" charset="0"/>
                <a:cs typeface="Arial" panose="020B0604020202020204" pitchFamily="34" charset="0"/>
              </a:rPr>
              <a:t>Octubre 2023</a:t>
            </a:r>
            <a:endParaRPr lang="es-ES" sz="2000" dirty="0">
              <a:solidFill>
                <a:schemeClr val="bg1"/>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F06E7EE8-EFA8-4A14-B7CD-04AF6F901272}"/>
              </a:ext>
            </a:extLst>
          </p:cNvPr>
          <p:cNvSpPr txBox="1">
            <a:spLocks/>
          </p:cNvSpPr>
          <p:nvPr/>
        </p:nvSpPr>
        <p:spPr bwMode="auto">
          <a:xfrm>
            <a:off x="-141573" y="2811738"/>
            <a:ext cx="6309042" cy="607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lgn="ctr" defTabSz="536433" rtl="0" eaLnBrk="1" latinLnBrk="0" hangingPunct="1">
              <a:spcBef>
                <a:spcPct val="0"/>
              </a:spcBef>
              <a:buNone/>
              <a:defRPr sz="5200" kern="1200">
                <a:solidFill>
                  <a:schemeClr val="tx1"/>
                </a:solidFill>
                <a:latin typeface="+mj-lt"/>
                <a:ea typeface="+mj-ea"/>
                <a:cs typeface="+mj-cs"/>
              </a:defRPr>
            </a:lvl1pPr>
          </a:lstStyle>
          <a:p>
            <a:r>
              <a:rPr lang="es-ES" altLang="es-ES" sz="2800" dirty="0">
                <a:solidFill>
                  <a:srgbClr val="11C1FF"/>
                </a:solidFill>
                <a:latin typeface="Arial" panose="020B0604020202020204" pitchFamily="34" charset="0"/>
                <a:cs typeface="Arial" panose="020B0604020202020204" pitchFamily="34" charset="0"/>
              </a:rPr>
              <a:t>Informe de Transparencia Fiscal</a:t>
            </a:r>
          </a:p>
        </p:txBody>
      </p:sp>
      <p:sp>
        <p:nvSpPr>
          <p:cNvPr id="10" name="Subtítulo 2">
            <a:extLst>
              <a:ext uri="{FF2B5EF4-FFF2-40B4-BE49-F238E27FC236}">
                <a16:creationId xmlns:a16="http://schemas.microsoft.com/office/drawing/2014/main" id="{A6F9F2A0-D204-429D-9DD7-AA471E3FFA75}"/>
              </a:ext>
            </a:extLst>
          </p:cNvPr>
          <p:cNvSpPr txBox="1">
            <a:spLocks/>
          </p:cNvSpPr>
          <p:nvPr/>
        </p:nvSpPr>
        <p:spPr bwMode="auto">
          <a:xfrm>
            <a:off x="1033272" y="3629829"/>
            <a:ext cx="3959352" cy="523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None/>
            </a:pPr>
            <a:r>
              <a:rPr lang="es-ES" altLang="es-ES" sz="2400" dirty="0">
                <a:solidFill>
                  <a:schemeClr val="bg1"/>
                </a:solidFill>
                <a:latin typeface="Arial" panose="020B0604020202020204" pitchFamily="34" charset="0"/>
                <a:cs typeface="Arial" panose="020B0604020202020204" pitchFamily="34" charset="0"/>
              </a:rPr>
              <a:t>FISCALIDAD DE ENAIRE 2018-2022</a:t>
            </a:r>
          </a:p>
        </p:txBody>
      </p:sp>
      <p:pic>
        <p:nvPicPr>
          <p:cNvPr id="5" name="Imagen 4" descr="Texto&#10;&#10;Descripción generada automáticamente con confianza baja">
            <a:extLst>
              <a:ext uri="{FF2B5EF4-FFF2-40B4-BE49-F238E27FC236}">
                <a16:creationId xmlns:a16="http://schemas.microsoft.com/office/drawing/2014/main" id="{1C4280C0-061D-CB39-AC66-A982A655985B}"/>
              </a:ext>
            </a:extLst>
          </p:cNvPr>
          <p:cNvPicPr>
            <a:picLocks noChangeAspect="1"/>
          </p:cNvPicPr>
          <p:nvPr/>
        </p:nvPicPr>
        <p:blipFill>
          <a:blip r:embed="rId4"/>
          <a:stretch>
            <a:fillRect/>
          </a:stretch>
        </p:blipFill>
        <p:spPr>
          <a:xfrm>
            <a:off x="0" y="-1362"/>
            <a:ext cx="1741342" cy="489424"/>
          </a:xfrm>
          <a:prstGeom prst="rect">
            <a:avLst/>
          </a:prstGeom>
        </p:spPr>
      </p:pic>
    </p:spTree>
    <p:extLst>
      <p:ext uri="{BB962C8B-B14F-4D97-AF65-F5344CB8AC3E}">
        <p14:creationId xmlns:p14="http://schemas.microsoft.com/office/powerpoint/2010/main" val="77982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8721817" cy="969496"/>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7. Nuevo Plan Estratégico dentro del Plan de Vuelo 2025: </a:t>
            </a:r>
            <a:r>
              <a:rPr lang="es-ES" sz="2000" b="1" dirty="0">
                <a:solidFill>
                  <a:srgbClr val="00224C"/>
                </a:solidFill>
                <a:latin typeface="Arial" panose="020B0604020202020204" pitchFamily="34" charset="0"/>
                <a:cs typeface="Arial" panose="020B0604020202020204" pitchFamily="34" charset="0"/>
              </a:rPr>
              <a:t>PE12.Buena Gobernanza, Ética y Cumplimiento Normativo</a:t>
            </a:r>
            <a:endParaRPr lang="es-ES" sz="2000" dirty="0">
              <a:solidFill>
                <a:srgbClr val="00224C"/>
              </a:solidFill>
              <a:latin typeface="Arial" panose="020B0604020202020204" pitchFamily="34" charset="0"/>
              <a:cs typeface="Arial" panose="020B0604020202020204" pitchFamily="34" charset="0"/>
            </a:endParaRP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9</a:t>
            </a:fld>
            <a:endParaRPr lang="es-ES" dirty="0"/>
          </a:p>
        </p:txBody>
      </p:sp>
      <p:sp>
        <p:nvSpPr>
          <p:cNvPr id="2" name="CuadroTexto 1">
            <a:extLst>
              <a:ext uri="{FF2B5EF4-FFF2-40B4-BE49-F238E27FC236}">
                <a16:creationId xmlns:a16="http://schemas.microsoft.com/office/drawing/2014/main" id="{34D883C2-0D02-F88A-EF14-56331EC22A16}"/>
              </a:ext>
            </a:extLst>
          </p:cNvPr>
          <p:cNvSpPr txBox="1"/>
          <p:nvPr/>
        </p:nvSpPr>
        <p:spPr>
          <a:xfrm>
            <a:off x="619955" y="1510284"/>
            <a:ext cx="8320073" cy="3971728"/>
          </a:xfrm>
          <a:prstGeom prst="rect">
            <a:avLst/>
          </a:prstGeom>
          <a:noFill/>
        </p:spPr>
        <p:txBody>
          <a:bodyPr wrap="square">
            <a:spAutoFit/>
          </a:bodyPr>
          <a:lstStyle/>
          <a:p>
            <a:pPr algn="just">
              <a:spcBef>
                <a:spcPts val="601"/>
              </a:spcBef>
              <a:spcAft>
                <a:spcPts val="300"/>
              </a:spcAft>
              <a:defRPr/>
            </a:pPr>
            <a:r>
              <a:rPr lang="es-ES" sz="1300" dirty="0">
                <a:solidFill>
                  <a:srgbClr val="00224C"/>
                </a:solidFill>
                <a:latin typeface="Arial" panose="020B0604020202020204" pitchFamily="34" charset="0"/>
                <a:cs typeface="Arial" panose="020B0604020202020204" pitchFamily="34" charset="0"/>
              </a:rPr>
              <a:t>El Plan de Vuelo 2025 ha incorporado un nuevo </a:t>
            </a:r>
            <a:r>
              <a:rPr lang="es-ES" sz="1300" b="1" dirty="0">
                <a:solidFill>
                  <a:srgbClr val="00B0F0"/>
                </a:solidFill>
                <a:latin typeface="Arial" panose="020B0604020202020204" pitchFamily="34" charset="0"/>
                <a:cs typeface="Arial" panose="020B0604020202020204" pitchFamily="34" charset="0"/>
              </a:rPr>
              <a:t>Plan Estratégico de</a:t>
            </a:r>
            <a:r>
              <a:rPr lang="es-ES" sz="1300" dirty="0">
                <a:solidFill>
                  <a:srgbClr val="00B0F0"/>
                </a:solidFill>
                <a:latin typeface="Arial" panose="020B0604020202020204" pitchFamily="34" charset="0"/>
                <a:cs typeface="Arial" panose="020B0604020202020204" pitchFamily="34" charset="0"/>
              </a:rPr>
              <a:t> </a:t>
            </a:r>
            <a:r>
              <a:rPr lang="es-ES" sz="1300" b="1" dirty="0">
                <a:solidFill>
                  <a:srgbClr val="00B0F0"/>
                </a:solidFill>
                <a:latin typeface="Arial" panose="020B0604020202020204" pitchFamily="34" charset="0"/>
                <a:cs typeface="Arial" panose="020B0604020202020204" pitchFamily="34" charset="0"/>
              </a:rPr>
              <a:t>Buena Gobernanza, la Ética y el Cumplimiento Normativo (PE12),  </a:t>
            </a:r>
            <a:r>
              <a:rPr lang="es-ES" sz="1300" dirty="0">
                <a:solidFill>
                  <a:srgbClr val="00224C"/>
                </a:solidFill>
                <a:latin typeface="Arial" panose="020B0604020202020204" pitchFamily="34" charset="0"/>
                <a:cs typeface="Arial" panose="020B0604020202020204" pitchFamily="34" charset="0"/>
              </a:rPr>
              <a:t>siendo clave para la </a:t>
            </a:r>
            <a:r>
              <a:rPr lang="es-ES" sz="1300" b="1" dirty="0">
                <a:solidFill>
                  <a:srgbClr val="00B0F0"/>
                </a:solidFill>
                <a:latin typeface="Arial" panose="020B0604020202020204" pitchFamily="34" charset="0"/>
                <a:cs typeface="Arial" panose="020B0604020202020204" pitchFamily="34" charset="0"/>
              </a:rPr>
              <a:t>imagen, reputación, prestigio y posicionamiento</a:t>
            </a:r>
            <a:r>
              <a:rPr lang="es-ES" sz="1300" dirty="0">
                <a:solidFill>
                  <a:srgbClr val="00B0F0"/>
                </a:solidFill>
                <a:latin typeface="Arial" panose="020B0604020202020204" pitchFamily="34" charset="0"/>
                <a:cs typeface="Arial" panose="020B0604020202020204" pitchFamily="34" charset="0"/>
              </a:rPr>
              <a:t> </a:t>
            </a:r>
            <a:r>
              <a:rPr lang="es-ES" sz="1300" dirty="0">
                <a:solidFill>
                  <a:srgbClr val="00224C"/>
                </a:solidFill>
                <a:latin typeface="Arial" panose="020B0604020202020204" pitchFamily="34" charset="0"/>
                <a:cs typeface="Arial" panose="020B0604020202020204" pitchFamily="34" charset="0"/>
              </a:rPr>
              <a:t>de ENAIRE como empresa de referencia en el mercado. </a:t>
            </a:r>
          </a:p>
          <a:p>
            <a:pPr algn="just">
              <a:spcBef>
                <a:spcPts val="601"/>
              </a:spcBef>
              <a:spcAft>
                <a:spcPts val="300"/>
              </a:spcAft>
              <a:defRPr/>
            </a:pPr>
            <a:r>
              <a:rPr lang="es-ES" sz="1300" dirty="0">
                <a:solidFill>
                  <a:srgbClr val="00224C"/>
                </a:solidFill>
                <a:latin typeface="Arial" panose="020B0604020202020204" pitchFamily="34" charset="0"/>
                <a:cs typeface="Arial" panose="020B0604020202020204" pitchFamily="34" charset="0"/>
              </a:rPr>
              <a:t>Dentro de la </a:t>
            </a:r>
            <a:r>
              <a:rPr lang="es-ES" sz="1300" b="1" dirty="0">
                <a:solidFill>
                  <a:srgbClr val="00B0F0"/>
                </a:solidFill>
                <a:latin typeface="Arial" panose="020B0604020202020204" pitchFamily="34" charset="0"/>
                <a:cs typeface="Arial" panose="020B0604020202020204" pitchFamily="34" charset="0"/>
              </a:rPr>
              <a:t>IE12.2 Ética y Cumplimiento Normativo </a:t>
            </a:r>
            <a:r>
              <a:rPr lang="es-ES" sz="1300" dirty="0">
                <a:solidFill>
                  <a:srgbClr val="00224C"/>
                </a:solidFill>
                <a:latin typeface="Arial" panose="020B0604020202020204" pitchFamily="34" charset="0"/>
                <a:cs typeface="Arial" panose="020B0604020202020204" pitchFamily="34" charset="0"/>
              </a:rPr>
              <a:t>se enmarca el </a:t>
            </a:r>
            <a:r>
              <a:rPr lang="es-ES" sz="1300" b="1" dirty="0">
                <a:solidFill>
                  <a:srgbClr val="00B0F0"/>
                </a:solidFill>
                <a:latin typeface="Arial" panose="020B0604020202020204" pitchFamily="34" charset="0"/>
                <a:cs typeface="Arial" panose="020B0604020202020204" pitchFamily="34" charset="0"/>
              </a:rPr>
              <a:t>Cumplimiento Normativo Tributario con los siguientes hitos</a:t>
            </a:r>
            <a:r>
              <a:rPr lang="es-ES" sz="1300" dirty="0">
                <a:solidFill>
                  <a:srgbClr val="00B0F0"/>
                </a:solidFill>
                <a:latin typeface="Arial" panose="020B0604020202020204" pitchFamily="34" charset="0"/>
                <a:cs typeface="Arial" panose="020B0604020202020204" pitchFamily="34" charset="0"/>
              </a:rPr>
              <a:t>:</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Visibilizar ante la AEAT y los grupos de interés, el compromiso, el trabajo y la relevancia del </a:t>
            </a:r>
            <a:r>
              <a:rPr lang="es-ES" sz="1300" dirty="0" err="1">
                <a:solidFill>
                  <a:srgbClr val="00224C"/>
                </a:solidFill>
                <a:latin typeface="Arial" panose="020B0604020202020204" pitchFamily="34" charset="0"/>
                <a:cs typeface="Arial" panose="020B0604020202020204" pitchFamily="34" charset="0"/>
              </a:rPr>
              <a:t>compliance</a:t>
            </a:r>
            <a:r>
              <a:rPr lang="es-ES" sz="1300" dirty="0">
                <a:solidFill>
                  <a:srgbClr val="00224C"/>
                </a:solidFill>
                <a:latin typeface="Arial" panose="020B0604020202020204" pitchFamily="34" charset="0"/>
                <a:cs typeface="Arial" panose="020B0604020202020204" pitchFamily="34" charset="0"/>
              </a:rPr>
              <a:t> tributario en ENAIRE participando en el nuevo </a:t>
            </a:r>
            <a:r>
              <a:rPr lang="es-ES" sz="1300" b="1" dirty="0">
                <a:solidFill>
                  <a:srgbClr val="00B0F0"/>
                </a:solidFill>
                <a:latin typeface="Arial" panose="020B0604020202020204" pitchFamily="34" charset="0"/>
                <a:cs typeface="Arial" panose="020B0604020202020204" pitchFamily="34" charset="0"/>
              </a:rPr>
              <a:t>foro para la aprobación de un Código de Buenas Prácticas Tributarias (CBPT) para las Empresas Públicas y la Administración Institucional del Estado (AGE).</a:t>
            </a:r>
            <a:r>
              <a:rPr lang="es-ES" sz="1300" dirty="0">
                <a:latin typeface="Arial" panose="020B0604020202020204" pitchFamily="34" charset="0"/>
                <a:cs typeface="Arial" panose="020B0604020202020204" pitchFamily="34" charset="0"/>
              </a:rPr>
              <a:t> </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El pasado 29 de septiembre el Consejo Rector, designó como representantes de ENAIRE, a la </a:t>
            </a:r>
            <a:r>
              <a:rPr lang="es-ES" sz="1300" b="1" dirty="0">
                <a:solidFill>
                  <a:srgbClr val="00B0F0"/>
                </a:solidFill>
                <a:latin typeface="Arial" panose="020B0604020202020204" pitchFamily="34" charset="0"/>
                <a:cs typeface="Arial" panose="020B0604020202020204" pitchFamily="34" charset="0"/>
              </a:rPr>
              <a:t>Directora Económica Financiera como titular y a la Secretaria General como suplente.</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Aprobar la</a:t>
            </a:r>
            <a:r>
              <a:rPr lang="es-ES" sz="1300" dirty="0">
                <a:latin typeface="Arial" panose="020B0604020202020204" pitchFamily="34" charset="0"/>
                <a:cs typeface="Arial" panose="020B0604020202020204" pitchFamily="34" charset="0"/>
              </a:rPr>
              <a:t> </a:t>
            </a:r>
            <a:r>
              <a:rPr lang="es-ES" sz="1300" b="1" dirty="0">
                <a:solidFill>
                  <a:srgbClr val="00B0F0"/>
                </a:solidFill>
                <a:latin typeface="Arial" panose="020B0604020202020204" pitchFamily="34" charset="0"/>
                <a:cs typeface="Arial" panose="020B0604020202020204" pitchFamily="34" charset="0"/>
              </a:rPr>
              <a:t>Política Fiscal </a:t>
            </a:r>
            <a:r>
              <a:rPr lang="es-ES" sz="1300" dirty="0">
                <a:solidFill>
                  <a:srgbClr val="00224C"/>
                </a:solidFill>
                <a:latin typeface="Arial" panose="020B0604020202020204" pitchFamily="34" charset="0"/>
                <a:cs typeface="Arial" panose="020B0604020202020204" pitchFamily="34" charset="0"/>
              </a:rPr>
              <a:t>de ENAIRE </a:t>
            </a:r>
            <a:r>
              <a:rPr lang="es-ES" sz="1300" dirty="0">
                <a:latin typeface="Arial" panose="020B0604020202020204" pitchFamily="34" charset="0"/>
                <a:cs typeface="Arial" panose="020B0604020202020204" pitchFamily="34" charset="0"/>
              </a:rPr>
              <a:t>y el </a:t>
            </a:r>
            <a:r>
              <a:rPr lang="es-ES" sz="1300" b="1" dirty="0">
                <a:solidFill>
                  <a:srgbClr val="00B0F0"/>
                </a:solidFill>
                <a:latin typeface="Arial" panose="020B0604020202020204" pitchFamily="34" charset="0"/>
                <a:cs typeface="Arial" panose="020B0604020202020204" pitchFamily="34" charset="0"/>
              </a:rPr>
              <a:t>Protocolo de Coordinación de Cumplimento y Control Riesgos Fiscales</a:t>
            </a:r>
            <a:r>
              <a:rPr lang="es-ES" sz="1300" dirty="0">
                <a:latin typeface="Arial" panose="020B0604020202020204" pitchFamily="34" charset="0"/>
                <a:cs typeface="Arial" panose="020B0604020202020204" pitchFamily="34" charset="0"/>
              </a:rPr>
              <a:t> </a:t>
            </a:r>
            <a:r>
              <a:rPr lang="es-ES" sz="1300" dirty="0">
                <a:solidFill>
                  <a:srgbClr val="00224C"/>
                </a:solidFill>
                <a:latin typeface="Arial" panose="020B0604020202020204" pitchFamily="34" charset="0"/>
                <a:cs typeface="Arial" panose="020B0604020202020204" pitchFamily="34" charset="0"/>
              </a:rPr>
              <a:t>de la Entidad.</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Desarrollar y difundir un procedimiento de </a:t>
            </a:r>
            <a:r>
              <a:rPr lang="es-ES" sz="1300" b="1" dirty="0">
                <a:solidFill>
                  <a:srgbClr val="00B0F0"/>
                </a:solidFill>
                <a:latin typeface="Arial" panose="020B0604020202020204" pitchFamily="34" charset="0"/>
                <a:cs typeface="Arial" panose="020B0604020202020204" pitchFamily="34" charset="0"/>
              </a:rPr>
              <a:t>operaciones vinculadas con implicaciones tributarias</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Obtener la </a:t>
            </a:r>
            <a:r>
              <a:rPr lang="es-ES" sz="1300" b="1" dirty="0">
                <a:solidFill>
                  <a:srgbClr val="00B0F0"/>
                </a:solidFill>
                <a:latin typeface="Arial" panose="020B0604020202020204" pitchFamily="34" charset="0"/>
                <a:cs typeface="Arial" panose="020B0604020202020204" pitchFamily="34" charset="0"/>
              </a:rPr>
              <a:t>certificación UNE 19602 Sistemas de Gestión de </a:t>
            </a:r>
            <a:r>
              <a:rPr lang="es-ES" sz="1300" b="1" dirty="0" err="1">
                <a:solidFill>
                  <a:srgbClr val="00B0F0"/>
                </a:solidFill>
                <a:latin typeface="Arial" panose="020B0604020202020204" pitchFamily="34" charset="0"/>
                <a:cs typeface="Arial" panose="020B0604020202020204" pitchFamily="34" charset="0"/>
              </a:rPr>
              <a:t>Compliance</a:t>
            </a:r>
            <a:r>
              <a:rPr lang="es-ES" sz="1300" b="1" dirty="0">
                <a:solidFill>
                  <a:srgbClr val="00B0F0"/>
                </a:solidFill>
                <a:latin typeface="Arial" panose="020B0604020202020204" pitchFamily="34" charset="0"/>
                <a:cs typeface="Arial" panose="020B0604020202020204" pitchFamily="34" charset="0"/>
              </a:rPr>
              <a:t> Tributario</a:t>
            </a:r>
          </a:p>
          <a:p>
            <a:pPr marL="364983" indent="-285750" algn="just">
              <a:spcBef>
                <a:spcPts val="600"/>
              </a:spcBef>
              <a:buFont typeface="Arial" panose="020B0604020202020204" pitchFamily="34" charset="0"/>
              <a:buChar char="•"/>
            </a:pPr>
            <a:r>
              <a:rPr lang="es-ES" sz="1300" dirty="0">
                <a:solidFill>
                  <a:srgbClr val="00224C"/>
                </a:solidFill>
                <a:latin typeface="Arial" panose="020B0604020202020204" pitchFamily="34" charset="0"/>
                <a:cs typeface="Arial" panose="020B0604020202020204" pitchFamily="34" charset="0"/>
              </a:rPr>
              <a:t>Adhesión al</a:t>
            </a:r>
            <a:r>
              <a:rPr lang="es-ES" sz="1300" dirty="0">
                <a:solidFill>
                  <a:srgbClr val="000000"/>
                </a:solidFill>
                <a:latin typeface="Arial" panose="020B0604020202020204" pitchFamily="34" charset="0"/>
                <a:cs typeface="Arial" panose="020B0604020202020204" pitchFamily="34" charset="0"/>
              </a:rPr>
              <a:t> </a:t>
            </a:r>
            <a:r>
              <a:rPr lang="es-ES" sz="1300" b="1" dirty="0">
                <a:solidFill>
                  <a:srgbClr val="00B0F0"/>
                </a:solidFill>
                <a:latin typeface="Arial" panose="020B0604020202020204" pitchFamily="34" charset="0"/>
                <a:cs typeface="Arial" panose="020B0604020202020204" pitchFamily="34" charset="0"/>
              </a:rPr>
              <a:t>Código de Buenas Prácticas Tributarias de la AGE.</a:t>
            </a:r>
            <a:endParaRPr lang="es-ES" sz="1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6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A6FFD41-1E79-4DB8-863D-E1BF8E974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17" r="11015"/>
          <a:stretch>
            <a:fillRect/>
          </a:stretch>
        </p:blipFill>
        <p:spPr bwMode="auto">
          <a:xfrm>
            <a:off x="5306340" y="0"/>
            <a:ext cx="4878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A83F8DC-51F3-4A0D-8F99-105B6DA5008B}"/>
              </a:ext>
            </a:extLst>
          </p:cNvPr>
          <p:cNvSpPr/>
          <p:nvPr/>
        </p:nvSpPr>
        <p:spPr>
          <a:xfrm>
            <a:off x="0" y="0"/>
            <a:ext cx="5306340" cy="6858000"/>
          </a:xfrm>
          <a:prstGeom prst="rect">
            <a:avLst/>
          </a:prstGeom>
          <a:solidFill>
            <a:srgbClr val="0022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2"/>
          </a:p>
        </p:txBody>
      </p:sp>
      <p:pic>
        <p:nvPicPr>
          <p:cNvPr id="7" name="Imagen 6">
            <a:extLst>
              <a:ext uri="{FF2B5EF4-FFF2-40B4-BE49-F238E27FC236}">
                <a16:creationId xmlns:a16="http://schemas.microsoft.com/office/drawing/2014/main" id="{4C2DF546-FE99-4448-A9B4-BBA47D433CCA}"/>
              </a:ext>
            </a:extLst>
          </p:cNvPr>
          <p:cNvPicPr>
            <a:picLocks noChangeAspect="1"/>
          </p:cNvPicPr>
          <p:nvPr/>
        </p:nvPicPr>
        <p:blipFill>
          <a:blip r:embed="rId3"/>
          <a:srcRect l="47498" t="4141" r="14088"/>
          <a:stretch>
            <a:fillRect/>
          </a:stretch>
        </p:blipFill>
        <p:spPr>
          <a:xfrm>
            <a:off x="1803185" y="21820"/>
            <a:ext cx="1536244" cy="466242"/>
          </a:xfrm>
          <a:prstGeom prst="rect">
            <a:avLst/>
          </a:prstGeom>
        </p:spPr>
      </p:pic>
      <p:pic>
        <p:nvPicPr>
          <p:cNvPr id="2" name="Imagen 1" descr="Texto&#10;&#10;Descripción generada automáticamente con confianza baja">
            <a:extLst>
              <a:ext uri="{FF2B5EF4-FFF2-40B4-BE49-F238E27FC236}">
                <a16:creationId xmlns:a16="http://schemas.microsoft.com/office/drawing/2014/main" id="{245303B4-02DC-993B-D31B-A1F31F761556}"/>
              </a:ext>
            </a:extLst>
          </p:cNvPr>
          <p:cNvPicPr>
            <a:picLocks noChangeAspect="1"/>
          </p:cNvPicPr>
          <p:nvPr/>
        </p:nvPicPr>
        <p:blipFill>
          <a:blip r:embed="rId4"/>
          <a:stretch>
            <a:fillRect/>
          </a:stretch>
        </p:blipFill>
        <p:spPr>
          <a:xfrm>
            <a:off x="0" y="-1362"/>
            <a:ext cx="1741342" cy="489424"/>
          </a:xfrm>
          <a:prstGeom prst="rect">
            <a:avLst/>
          </a:prstGeom>
        </p:spPr>
      </p:pic>
    </p:spTree>
    <p:extLst>
      <p:ext uri="{BB962C8B-B14F-4D97-AF65-F5344CB8AC3E}">
        <p14:creationId xmlns:p14="http://schemas.microsoft.com/office/powerpoint/2010/main" val="343180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0F87130-3341-46BF-BCAC-62C61B92222F}"/>
              </a:ext>
            </a:extLst>
          </p:cNvPr>
          <p:cNvSpPr>
            <a:spLocks noGrp="1"/>
          </p:cNvSpPr>
          <p:nvPr>
            <p:ph type="sldNum" sz="quarter" idx="16"/>
          </p:nvPr>
        </p:nvSpPr>
        <p:spPr/>
        <p:txBody>
          <a:bodyPr/>
          <a:lstStyle/>
          <a:p>
            <a:fld id="{D9897F2D-42A2-D44F-969F-D7A77D623531}" type="slidenum">
              <a:rPr lang="es-ES" smtClean="0"/>
              <a:pPr/>
              <a:t>1</a:t>
            </a:fld>
            <a:endParaRPr lang="es-ES" dirty="0"/>
          </a:p>
        </p:txBody>
      </p:sp>
      <p:sp>
        <p:nvSpPr>
          <p:cNvPr id="4" name="CuadroTexto 3">
            <a:extLst>
              <a:ext uri="{FF2B5EF4-FFF2-40B4-BE49-F238E27FC236}">
                <a16:creationId xmlns:a16="http://schemas.microsoft.com/office/drawing/2014/main" id="{BDCF2E0C-9C46-4E34-80B8-ACAFC751470C}"/>
              </a:ext>
            </a:extLst>
          </p:cNvPr>
          <p:cNvSpPr txBox="1"/>
          <p:nvPr/>
        </p:nvSpPr>
        <p:spPr>
          <a:xfrm>
            <a:off x="519621" y="540788"/>
            <a:ext cx="3086335" cy="40011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Índice</a:t>
            </a:r>
          </a:p>
        </p:txBody>
      </p:sp>
      <p:graphicFrame>
        <p:nvGraphicFramePr>
          <p:cNvPr id="6" name="Tabla 7">
            <a:extLst>
              <a:ext uri="{FF2B5EF4-FFF2-40B4-BE49-F238E27FC236}">
                <a16:creationId xmlns:a16="http://schemas.microsoft.com/office/drawing/2014/main" id="{B36F05FC-493B-44CB-B238-C12135C62601}"/>
              </a:ext>
            </a:extLst>
          </p:cNvPr>
          <p:cNvGraphicFramePr>
            <a:graphicFrameLocks noGrp="1"/>
          </p:cNvGraphicFramePr>
          <p:nvPr>
            <p:extLst>
              <p:ext uri="{D42A27DB-BD31-4B8C-83A1-F6EECF244321}">
                <p14:modId xmlns:p14="http://schemas.microsoft.com/office/powerpoint/2010/main" val="915332573"/>
              </p:ext>
            </p:extLst>
          </p:nvPr>
        </p:nvGraphicFramePr>
        <p:xfrm>
          <a:off x="5114406" y="1401579"/>
          <a:ext cx="4210663" cy="2509325"/>
        </p:xfrm>
        <a:graphic>
          <a:graphicData uri="http://schemas.openxmlformats.org/drawingml/2006/table">
            <a:tbl>
              <a:tblPr firstRow="1" bandRow="1">
                <a:tableStyleId>{5C22544A-7EE6-4342-B048-85BDC9FD1C3A}</a:tableStyleId>
              </a:tblPr>
              <a:tblGrid>
                <a:gridCol w="4210663">
                  <a:extLst>
                    <a:ext uri="{9D8B030D-6E8A-4147-A177-3AD203B41FA5}">
                      <a16:colId xmlns:a16="http://schemas.microsoft.com/office/drawing/2014/main" val="2615006905"/>
                    </a:ext>
                  </a:extLst>
                </a:gridCol>
              </a:tblGrid>
              <a:tr h="404329">
                <a:tc>
                  <a:txBody>
                    <a:bodyPr/>
                    <a:lstStyle/>
                    <a:p>
                      <a:r>
                        <a:rPr lang="es-ES" sz="1300" b="1" dirty="0">
                          <a:solidFill>
                            <a:srgbClr val="00224C"/>
                          </a:solidFill>
                          <a:latin typeface="Arial" panose="020B0604020202020204" pitchFamily="34" charset="0"/>
                          <a:cs typeface="Arial" panose="020B0604020202020204" pitchFamily="34" charset="0"/>
                        </a:rPr>
                        <a:t>1. Plan Estratégico ENAIRE: Plan de Vuelo 2025</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245766991"/>
                  </a:ext>
                </a:extLst>
              </a:tr>
              <a:tr h="404329">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s-ES" sz="1300" b="1" dirty="0">
                          <a:solidFill>
                            <a:srgbClr val="00224C"/>
                          </a:solidFill>
                          <a:latin typeface="Arial" panose="020B0604020202020204" pitchFamily="34" charset="0"/>
                          <a:cs typeface="Arial" panose="020B0604020202020204" pitchFamily="34" charset="0"/>
                        </a:rPr>
                        <a:t>2. Objetivo y Finalidad Fiscal</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08668293"/>
                  </a:ext>
                </a:extLst>
              </a:tr>
              <a:tr h="404329">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s-ES" sz="1300" b="1" dirty="0">
                          <a:solidFill>
                            <a:srgbClr val="00224C"/>
                          </a:solidFill>
                          <a:latin typeface="Arial" panose="020B0604020202020204" pitchFamily="34" charset="0"/>
                          <a:cs typeface="Arial" panose="020B0604020202020204" pitchFamily="34" charset="0"/>
                        </a:rPr>
                        <a:t>3. Principios Tributarios ENAIRE</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065502966"/>
                  </a:ext>
                </a:extLst>
              </a:tr>
              <a:tr h="404329">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s-ES" sz="1300" b="1" dirty="0">
                          <a:solidFill>
                            <a:srgbClr val="00224C"/>
                          </a:solidFill>
                          <a:latin typeface="Arial" panose="020B0604020202020204" pitchFamily="34" charset="0"/>
                          <a:cs typeface="Arial" panose="020B0604020202020204" pitchFamily="34" charset="0"/>
                        </a:rPr>
                        <a:t>4. Contribución Tributaria de ENAIRE</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465620009"/>
                  </a:ext>
                </a:extLst>
              </a:tr>
              <a:tr h="404329">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s-ES" sz="1300" b="1" dirty="0">
                          <a:solidFill>
                            <a:srgbClr val="00224C"/>
                          </a:solidFill>
                          <a:latin typeface="Arial" panose="020B0604020202020204" pitchFamily="34" charset="0"/>
                          <a:cs typeface="Arial" panose="020B0604020202020204" pitchFamily="34" charset="0"/>
                        </a:rPr>
                        <a:t>6. Investigación, Desarrollo e Innovación (I+D+i)</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132163143"/>
                  </a:ext>
                </a:extLst>
              </a:tr>
              <a:tr h="404329">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s-ES" sz="1300" b="1" dirty="0">
                          <a:solidFill>
                            <a:srgbClr val="00224C"/>
                          </a:solidFill>
                          <a:latin typeface="Arial" panose="020B0604020202020204" pitchFamily="34" charset="0"/>
                          <a:cs typeface="Arial" panose="020B0604020202020204" pitchFamily="34" charset="0"/>
                        </a:rPr>
                        <a:t>7. Nuevo plan estratégico dentro del Plan de Vuelo de 2025</a:t>
                      </a:r>
                    </a:p>
                  </a:txBody>
                  <a:tcPr anchor="ct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891670371"/>
                  </a:ext>
                </a:extLst>
              </a:tr>
            </a:tbl>
          </a:graphicData>
        </a:graphic>
      </p:graphicFrame>
      <p:pic>
        <p:nvPicPr>
          <p:cNvPr id="49" name="Imagen 48">
            <a:extLst>
              <a:ext uri="{FF2B5EF4-FFF2-40B4-BE49-F238E27FC236}">
                <a16:creationId xmlns:a16="http://schemas.microsoft.com/office/drawing/2014/main" id="{3EA7C466-2BE1-47B2-8127-5B75749113A8}"/>
              </a:ext>
            </a:extLst>
          </p:cNvPr>
          <p:cNvPicPr>
            <a:picLocks noChangeAspect="1"/>
          </p:cNvPicPr>
          <p:nvPr/>
        </p:nvPicPr>
        <p:blipFill>
          <a:blip r:embed="rId2"/>
          <a:stretch>
            <a:fillRect/>
          </a:stretch>
        </p:blipFill>
        <p:spPr>
          <a:xfrm>
            <a:off x="662551" y="1404041"/>
            <a:ext cx="4041633" cy="4447619"/>
          </a:xfrm>
          <a:prstGeom prst="rect">
            <a:avLst/>
          </a:prstGeom>
        </p:spPr>
      </p:pic>
    </p:spTree>
    <p:extLst>
      <p:ext uri="{BB962C8B-B14F-4D97-AF65-F5344CB8AC3E}">
        <p14:creationId xmlns:p14="http://schemas.microsoft.com/office/powerpoint/2010/main" val="41529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6172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1. Plan Estratégico ENAIRE: Plan de Vuelo 2025</a:t>
            </a:r>
          </a:p>
          <a:p>
            <a:pPr algn="l"/>
            <a:r>
              <a:rPr lang="es-ES" sz="1700" dirty="0">
                <a:solidFill>
                  <a:srgbClr val="00224C"/>
                </a:solidFill>
                <a:latin typeface="Arial" panose="020B0604020202020204" pitchFamily="34" charset="0"/>
                <a:cs typeface="Arial" panose="020B0604020202020204" pitchFamily="34" charset="0"/>
              </a:rPr>
              <a:t>    Objetivos Estratégicos</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2</a:t>
            </a:fld>
            <a:endParaRPr lang="es-ES" dirty="0"/>
          </a:p>
        </p:txBody>
      </p:sp>
      <p:graphicFrame>
        <p:nvGraphicFramePr>
          <p:cNvPr id="38" name="Diagrama 37">
            <a:extLst>
              <a:ext uri="{FF2B5EF4-FFF2-40B4-BE49-F238E27FC236}">
                <a16:creationId xmlns:a16="http://schemas.microsoft.com/office/drawing/2014/main" id="{F1525F19-2FD4-4D46-B1EE-4728A0AFF111}"/>
              </a:ext>
            </a:extLst>
          </p:cNvPr>
          <p:cNvGraphicFramePr/>
          <p:nvPr>
            <p:extLst>
              <p:ext uri="{D42A27DB-BD31-4B8C-83A1-F6EECF244321}">
                <p14:modId xmlns:p14="http://schemas.microsoft.com/office/powerpoint/2010/main" val="3456850361"/>
              </p:ext>
            </p:extLst>
          </p:nvPr>
        </p:nvGraphicFramePr>
        <p:xfrm>
          <a:off x="519621" y="1248673"/>
          <a:ext cx="9095867" cy="503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CuadroTexto 40">
            <a:extLst>
              <a:ext uri="{FF2B5EF4-FFF2-40B4-BE49-F238E27FC236}">
                <a16:creationId xmlns:a16="http://schemas.microsoft.com/office/drawing/2014/main" id="{041ACC5D-B733-4D20-A11A-3A4D4D0D5800}"/>
              </a:ext>
            </a:extLst>
          </p:cNvPr>
          <p:cNvSpPr txBox="1"/>
          <p:nvPr/>
        </p:nvSpPr>
        <p:spPr>
          <a:xfrm>
            <a:off x="1737360" y="5655047"/>
            <a:ext cx="1823799" cy="600164"/>
          </a:xfrm>
          <a:prstGeom prst="rect">
            <a:avLst/>
          </a:prstGeom>
          <a:noFill/>
        </p:spPr>
        <p:txBody>
          <a:bodyPr wrap="square" rtlCol="0">
            <a:spAutoFit/>
          </a:bodyPr>
          <a:lstStyle/>
          <a:p>
            <a:pPr algn="ctr"/>
            <a:r>
              <a:rPr lang="es-ES" sz="1100" b="1" dirty="0">
                <a:solidFill>
                  <a:srgbClr val="00B0F0"/>
                </a:solidFill>
                <a:latin typeface="Arial" panose="020B0604020202020204" pitchFamily="34" charset="0"/>
                <a:cs typeface="Arial" panose="020B0604020202020204" pitchFamily="34" charset="0"/>
              </a:rPr>
              <a:t>GESTIÓN FISCAL:</a:t>
            </a:r>
          </a:p>
          <a:p>
            <a:pPr algn="ctr"/>
            <a:r>
              <a:rPr lang="es-ES" sz="1100" b="1" dirty="0">
                <a:solidFill>
                  <a:srgbClr val="00B0F0"/>
                </a:solidFill>
                <a:latin typeface="Arial" panose="020B0604020202020204" pitchFamily="34" charset="0"/>
                <a:cs typeface="Arial" panose="020B0604020202020204" pitchFamily="34" charset="0"/>
              </a:rPr>
              <a:t>ALTA IMPORTANCIA </a:t>
            </a:r>
          </a:p>
          <a:p>
            <a:pPr algn="ctr"/>
            <a:endParaRPr lang="es-ES" sz="1100" dirty="0">
              <a:solidFill>
                <a:srgbClr val="00B0F0"/>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id="{8941C7E0-F9EB-4AB7-A64D-7A67A4C22C5A}"/>
              </a:ext>
            </a:extLst>
          </p:cNvPr>
          <p:cNvSpPr txBox="1"/>
          <p:nvPr/>
        </p:nvSpPr>
        <p:spPr>
          <a:xfrm>
            <a:off x="6491075" y="5644741"/>
            <a:ext cx="1721909" cy="430887"/>
          </a:xfrm>
          <a:prstGeom prst="rect">
            <a:avLst/>
          </a:prstGeom>
          <a:noFill/>
        </p:spPr>
        <p:txBody>
          <a:bodyPr wrap="square" rtlCol="0">
            <a:spAutoFit/>
          </a:bodyPr>
          <a:lstStyle/>
          <a:p>
            <a:pPr algn="ctr"/>
            <a:r>
              <a:rPr lang="es-ES" sz="1100" dirty="0">
                <a:solidFill>
                  <a:schemeClr val="accent3">
                    <a:lumMod val="50000"/>
                  </a:schemeClr>
                </a:solidFill>
                <a:latin typeface="Arial" panose="020B0604020202020204" pitchFamily="34" charset="0"/>
                <a:cs typeface="Arial" panose="020B0604020202020204" pitchFamily="34" charset="0"/>
              </a:rPr>
              <a:t>Imp. Sociedades: </a:t>
            </a:r>
          </a:p>
          <a:p>
            <a:pPr algn="ctr"/>
            <a:r>
              <a:rPr lang="es-ES" sz="1100" b="1" dirty="0">
                <a:solidFill>
                  <a:schemeClr val="accent3">
                    <a:lumMod val="50000"/>
                  </a:schemeClr>
                </a:solidFill>
                <a:latin typeface="Arial" panose="020B0604020202020204" pitchFamily="34" charset="0"/>
                <a:cs typeface="Arial" panose="020B0604020202020204" pitchFamily="34" charset="0"/>
              </a:rPr>
              <a:t>DEDUCCIÓN I+D+i</a:t>
            </a:r>
            <a:endParaRPr lang="es-ES" sz="1100" dirty="0">
              <a:solidFill>
                <a:schemeClr val="accent3">
                  <a:lumMod val="50000"/>
                </a:schemeClr>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373E169C-9DE0-4103-A7B9-C41D6AEC3EEE}"/>
              </a:ext>
            </a:extLst>
          </p:cNvPr>
          <p:cNvSpPr/>
          <p:nvPr/>
        </p:nvSpPr>
        <p:spPr>
          <a:xfrm>
            <a:off x="438912" y="4078224"/>
            <a:ext cx="4514088" cy="1234440"/>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Flecha: a la izquierda y derecha 7">
            <a:extLst>
              <a:ext uri="{FF2B5EF4-FFF2-40B4-BE49-F238E27FC236}">
                <a16:creationId xmlns:a16="http://schemas.microsoft.com/office/drawing/2014/main" id="{BAC99C9A-6552-41B6-9187-69C09822CCDB}"/>
              </a:ext>
            </a:extLst>
          </p:cNvPr>
          <p:cNvSpPr/>
          <p:nvPr/>
        </p:nvSpPr>
        <p:spPr>
          <a:xfrm>
            <a:off x="1335024" y="5430270"/>
            <a:ext cx="2715768" cy="851657"/>
          </a:xfrm>
          <a:prstGeom prst="leftRightArrow">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3" name="Rectángulo: esquinas redondeadas 42">
            <a:extLst>
              <a:ext uri="{FF2B5EF4-FFF2-40B4-BE49-F238E27FC236}">
                <a16:creationId xmlns:a16="http://schemas.microsoft.com/office/drawing/2014/main" id="{C41BC879-5104-4298-95D1-ED1AC5D78388}"/>
              </a:ext>
            </a:extLst>
          </p:cNvPr>
          <p:cNvSpPr/>
          <p:nvPr/>
        </p:nvSpPr>
        <p:spPr>
          <a:xfrm>
            <a:off x="5067554" y="4078224"/>
            <a:ext cx="4514088" cy="1234440"/>
          </a:xfrm>
          <a:prstGeom prst="roundRect">
            <a:avLst/>
          </a:prstGeom>
          <a:noFill/>
          <a:ln w="28575">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0" name="Flecha: a la izquierda y derecha 49">
            <a:extLst>
              <a:ext uri="{FF2B5EF4-FFF2-40B4-BE49-F238E27FC236}">
                <a16:creationId xmlns:a16="http://schemas.microsoft.com/office/drawing/2014/main" id="{232BB70F-3C22-47E7-A168-1BEF29C60D62}"/>
              </a:ext>
            </a:extLst>
          </p:cNvPr>
          <p:cNvSpPr/>
          <p:nvPr/>
        </p:nvSpPr>
        <p:spPr>
          <a:xfrm>
            <a:off x="5966714" y="5430269"/>
            <a:ext cx="2715768" cy="851657"/>
          </a:xfrm>
          <a:prstGeom prst="leftRightArrow">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237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6172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2. Objetivo y Finalidad Fiscal</a:t>
            </a: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3</a:t>
            </a:fld>
            <a:endParaRPr lang="es-ES" dirty="0"/>
          </a:p>
        </p:txBody>
      </p:sp>
      <p:sp>
        <p:nvSpPr>
          <p:cNvPr id="12" name="Subtítulo 2">
            <a:extLst>
              <a:ext uri="{FF2B5EF4-FFF2-40B4-BE49-F238E27FC236}">
                <a16:creationId xmlns:a16="http://schemas.microsoft.com/office/drawing/2014/main" id="{0583164F-9BF9-4252-862C-DE3030B6C857}"/>
              </a:ext>
            </a:extLst>
          </p:cNvPr>
          <p:cNvSpPr txBox="1">
            <a:spLocks/>
          </p:cNvSpPr>
          <p:nvPr/>
        </p:nvSpPr>
        <p:spPr bwMode="auto">
          <a:xfrm>
            <a:off x="898905" y="1578418"/>
            <a:ext cx="7650735" cy="35122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a:lnSpc>
                <a:spcPct val="150000"/>
              </a:lnSpc>
            </a:pPr>
            <a:r>
              <a:rPr lang="es-ES" sz="1500" b="1" dirty="0">
                <a:solidFill>
                  <a:schemeClr val="bg2"/>
                </a:solidFill>
                <a:latin typeface="Arial" panose="020B0604020202020204" pitchFamily="34" charset="0"/>
                <a:cs typeface="Arial" panose="020B0604020202020204" pitchFamily="34" charset="0"/>
              </a:rPr>
              <a:t>Determinar el Cumplimiento de las Obligaciones Tributarias </a:t>
            </a:r>
            <a:r>
              <a:rPr lang="es-ES" sz="1500" dirty="0">
                <a:solidFill>
                  <a:srgbClr val="00224C"/>
                </a:solidFill>
                <a:latin typeface="Arial" panose="020B0604020202020204" pitchFamily="34" charset="0"/>
                <a:cs typeface="Arial" panose="020B0604020202020204" pitchFamily="34" charset="0"/>
              </a:rPr>
              <a:t>de acuerdo con la Normativa vigente en cada Territorio.</a:t>
            </a:r>
          </a:p>
          <a:p>
            <a:pPr>
              <a:lnSpc>
                <a:spcPct val="150000"/>
              </a:lnSpc>
            </a:pPr>
            <a:r>
              <a:rPr lang="es-ES" sz="1500" b="1" dirty="0">
                <a:solidFill>
                  <a:schemeClr val="bg2"/>
                </a:solidFill>
                <a:latin typeface="Arial" panose="020B0604020202020204" pitchFamily="34" charset="0"/>
                <a:cs typeface="Arial" panose="020B0604020202020204" pitchFamily="34" charset="0"/>
              </a:rPr>
              <a:t>Fomentar la Fiscalidad Responsable y el Conocimiento </a:t>
            </a:r>
            <a:r>
              <a:rPr lang="es-ES" sz="1500" dirty="0">
                <a:solidFill>
                  <a:srgbClr val="00224C"/>
                </a:solidFill>
                <a:latin typeface="Arial" panose="020B0604020202020204" pitchFamily="34" charset="0"/>
                <a:cs typeface="Arial" panose="020B0604020202020204" pitchFamily="34" charset="0"/>
              </a:rPr>
              <a:t>de las cuestiones fiscales, previendo y controlando riesgos e ineficiencias en la ejecución de las decisiones. </a:t>
            </a:r>
          </a:p>
          <a:p>
            <a:pPr>
              <a:lnSpc>
                <a:spcPct val="150000"/>
              </a:lnSpc>
            </a:pPr>
            <a:r>
              <a:rPr lang="es-ES" sz="1500" dirty="0">
                <a:solidFill>
                  <a:srgbClr val="00224C"/>
                </a:solidFill>
                <a:latin typeface="Arial" panose="020B0604020202020204" pitchFamily="34" charset="0"/>
                <a:cs typeface="Arial" panose="020B0604020202020204" pitchFamily="34" charset="0"/>
              </a:rPr>
              <a:t>Atender el interés social de ENAIRE contribuyendo al </a:t>
            </a:r>
            <a:r>
              <a:rPr lang="es-ES" sz="1500" b="1" dirty="0">
                <a:solidFill>
                  <a:schemeClr val="bg2"/>
                </a:solidFill>
                <a:latin typeface="Arial" panose="020B0604020202020204" pitchFamily="34" charset="0"/>
                <a:cs typeface="Arial" panose="020B0604020202020204" pitchFamily="34" charset="0"/>
              </a:rPr>
              <a:t>sostenimiento de las cargas públicas.</a:t>
            </a:r>
          </a:p>
          <a:p>
            <a:pPr>
              <a:lnSpc>
                <a:spcPct val="150000"/>
              </a:lnSpc>
            </a:pPr>
            <a:r>
              <a:rPr lang="es-ES" altLang="es-ES" sz="1500" b="1" dirty="0">
                <a:solidFill>
                  <a:schemeClr val="bg2"/>
                </a:solidFill>
                <a:latin typeface="Arial" panose="020B0604020202020204" pitchFamily="34" charset="0"/>
                <a:cs typeface="Arial" panose="020B0604020202020204" pitchFamily="34" charset="0"/>
              </a:rPr>
              <a:t>Dar debido cumplimiento a los requerimientos de información de la AEAT y de la IGAE</a:t>
            </a:r>
          </a:p>
        </p:txBody>
      </p:sp>
    </p:spTree>
    <p:extLst>
      <p:ext uri="{BB962C8B-B14F-4D97-AF65-F5344CB8AC3E}">
        <p14:creationId xmlns:p14="http://schemas.microsoft.com/office/powerpoint/2010/main" val="69759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6172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3. Principios Tributarios de ENAIRE</a:t>
            </a: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4</a:t>
            </a:fld>
            <a:endParaRPr lang="es-ES" dirty="0"/>
          </a:p>
        </p:txBody>
      </p:sp>
      <p:sp>
        <p:nvSpPr>
          <p:cNvPr id="10" name="Subtítulo 2">
            <a:extLst>
              <a:ext uri="{FF2B5EF4-FFF2-40B4-BE49-F238E27FC236}">
                <a16:creationId xmlns:a16="http://schemas.microsoft.com/office/drawing/2014/main" id="{993F8886-C3D3-4B1E-913C-69B38A7CFCB1}"/>
              </a:ext>
            </a:extLst>
          </p:cNvPr>
          <p:cNvSpPr txBox="1">
            <a:spLocks/>
          </p:cNvSpPr>
          <p:nvPr/>
        </p:nvSpPr>
        <p:spPr bwMode="auto">
          <a:xfrm>
            <a:off x="5717949" y="5618755"/>
            <a:ext cx="3218121" cy="21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eaLnBrk="1" hangingPunct="1"/>
            <a:r>
              <a:rPr lang="es-ES" sz="1000" i="1" dirty="0">
                <a:solidFill>
                  <a:srgbClr val="00224C"/>
                </a:solidFill>
                <a:latin typeface="Arial" panose="020B0604020202020204" pitchFamily="34" charset="0"/>
                <a:cs typeface="Arial" panose="020B0604020202020204" pitchFamily="34" charset="0"/>
              </a:rPr>
              <a:t>(*) Sistema de Control Interno de Información Financiera.</a:t>
            </a:r>
            <a:endParaRPr lang="es-ES" altLang="es-ES" sz="1100" i="1" dirty="0">
              <a:solidFill>
                <a:srgbClr val="00224C"/>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0D36F64D-4191-4D62-82A9-441C3E06070C}"/>
              </a:ext>
            </a:extLst>
          </p:cNvPr>
          <p:cNvGraphicFramePr/>
          <p:nvPr>
            <p:extLst>
              <p:ext uri="{D42A27DB-BD31-4B8C-83A1-F6EECF244321}">
                <p14:modId xmlns:p14="http://schemas.microsoft.com/office/powerpoint/2010/main" val="2334519830"/>
              </p:ext>
            </p:extLst>
          </p:nvPr>
        </p:nvGraphicFramePr>
        <p:xfrm>
          <a:off x="830517" y="1131066"/>
          <a:ext cx="8105553" cy="455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99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969496"/>
          </a:xfrm>
          <a:prstGeom prst="rect">
            <a:avLst/>
          </a:prstGeom>
          <a:noFill/>
          <a:ln>
            <a:noFill/>
          </a:ln>
        </p:spPr>
        <p:txBody>
          <a:bodyPr wrap="square" rtlCol="0">
            <a:spAutoFit/>
          </a:bodyPr>
          <a:lstStyle/>
          <a:p>
            <a:r>
              <a:rPr lang="es-ES" sz="2000" dirty="0">
                <a:solidFill>
                  <a:srgbClr val="00224C"/>
                </a:solidFill>
                <a:latin typeface="Arial" panose="020B0604020202020204" pitchFamily="34" charset="0"/>
                <a:cs typeface="Arial" panose="020B0604020202020204" pitchFamily="34" charset="0"/>
              </a:rPr>
              <a:t>4. Contribución Tributaria de ENAIRE (I/II)</a:t>
            </a:r>
          </a:p>
          <a:p>
            <a:pPr algn="l"/>
            <a:endParaRPr lang="es-ES" sz="2000" dirty="0">
              <a:solidFill>
                <a:srgbClr val="00224C"/>
              </a:solidFill>
              <a:latin typeface="Arial" panose="020B0604020202020204" pitchFamily="34" charset="0"/>
              <a:cs typeface="Arial" panose="020B0604020202020204" pitchFamily="34" charset="0"/>
            </a:endParaRP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5</a:t>
            </a:fld>
            <a:endParaRPr lang="es-ES" dirty="0"/>
          </a:p>
        </p:txBody>
      </p:sp>
      <p:sp>
        <p:nvSpPr>
          <p:cNvPr id="6" name="Subtítulo 2">
            <a:extLst>
              <a:ext uri="{FF2B5EF4-FFF2-40B4-BE49-F238E27FC236}">
                <a16:creationId xmlns:a16="http://schemas.microsoft.com/office/drawing/2014/main" id="{A2B85214-34A2-4835-BCD1-DB2C19FA5395}"/>
              </a:ext>
            </a:extLst>
          </p:cNvPr>
          <p:cNvSpPr txBox="1">
            <a:spLocks/>
          </p:cNvSpPr>
          <p:nvPr/>
        </p:nvSpPr>
        <p:spPr>
          <a:xfrm>
            <a:off x="807192" y="1020731"/>
            <a:ext cx="7707908" cy="257972"/>
          </a:xfrm>
          <a:prstGeom prst="rect">
            <a:avLst/>
          </a:prstGeom>
        </p:spPr>
        <p:txBody>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lang="es-ES" sz="1700" dirty="0">
                <a:solidFill>
                  <a:srgbClr val="00224C"/>
                </a:solidFill>
                <a:latin typeface="Arial" panose="020B0604020202020204" pitchFamily="34" charset="0"/>
                <a:cs typeface="Arial" panose="020B0604020202020204" pitchFamily="34" charset="0"/>
              </a:rPr>
              <a:t>Evolución contribución tributaria 2018-2022</a:t>
            </a:r>
          </a:p>
        </p:txBody>
      </p:sp>
      <p:sp>
        <p:nvSpPr>
          <p:cNvPr id="22" name="CuadroTexto 8">
            <a:extLst>
              <a:ext uri="{FF2B5EF4-FFF2-40B4-BE49-F238E27FC236}">
                <a16:creationId xmlns:a16="http://schemas.microsoft.com/office/drawing/2014/main" id="{2709E8AC-0D66-456A-B786-398C389C9D6D}"/>
              </a:ext>
            </a:extLst>
          </p:cNvPr>
          <p:cNvSpPr txBox="1">
            <a:spLocks noChangeArrowheads="1"/>
          </p:cNvSpPr>
          <p:nvPr/>
        </p:nvSpPr>
        <p:spPr bwMode="auto">
          <a:xfrm>
            <a:off x="807192" y="1400297"/>
            <a:ext cx="8009846" cy="12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lnSpc>
                <a:spcPct val="150000"/>
              </a:lnSpc>
            </a:pPr>
            <a:r>
              <a:rPr lang="es-ES" altLang="es-ES" sz="1300" dirty="0">
                <a:solidFill>
                  <a:srgbClr val="00224C"/>
                </a:solidFill>
                <a:latin typeface="Arial" panose="020B0604020202020204" pitchFamily="34" charset="0"/>
                <a:cs typeface="Arial" panose="020B0604020202020204" pitchFamily="34" charset="0"/>
              </a:rPr>
              <a:t>La Contribución Tributaria   </a:t>
            </a:r>
            <a:r>
              <a:rPr lang="es-ES" altLang="es-ES" sz="1300" i="1" dirty="0">
                <a:solidFill>
                  <a:srgbClr val="00224C"/>
                </a:solidFill>
                <a:latin typeface="Arial" panose="020B0604020202020204" pitchFamily="34" charset="0"/>
                <a:cs typeface="Arial" panose="020B0604020202020204" pitchFamily="34" charset="0"/>
              </a:rPr>
              <a:t>(Imp. Recaudados + Soportados)   </a:t>
            </a:r>
            <a:r>
              <a:rPr lang="es-ES" altLang="es-ES" sz="1300" dirty="0">
                <a:solidFill>
                  <a:srgbClr val="00224C"/>
                </a:solidFill>
                <a:latin typeface="Arial" panose="020B0604020202020204" pitchFamily="34" charset="0"/>
                <a:cs typeface="Arial" panose="020B0604020202020204" pitchFamily="34" charset="0"/>
              </a:rPr>
              <a:t>viene siendo relativamente estable en el tiempo, hasta el año 2020 y 2021 donde se ve una disminución significativa en la recaudación provocada por los efectos de la Pandemia. En el año 2022, se observa un incremento en la contribución, hasta casi niveles prepandemia.</a:t>
            </a:r>
            <a:endParaRPr lang="es-ES" altLang="es-ES" sz="1300" dirty="0">
              <a:solidFill>
                <a:srgbClr val="00224C"/>
              </a:solidFill>
              <a:highlight>
                <a:srgbClr val="FFFF00"/>
              </a:highlight>
              <a:latin typeface="Arial" panose="020B0604020202020204" pitchFamily="34" charset="0"/>
              <a:cs typeface="Arial" panose="020B0604020202020204" pitchFamily="34" charset="0"/>
            </a:endParaRPr>
          </a:p>
        </p:txBody>
      </p:sp>
      <p:graphicFrame>
        <p:nvGraphicFramePr>
          <p:cNvPr id="3" name="Gráfico 2">
            <a:extLst>
              <a:ext uri="{FF2B5EF4-FFF2-40B4-BE49-F238E27FC236}">
                <a16:creationId xmlns:a16="http://schemas.microsoft.com/office/drawing/2014/main" id="{1BE48240-6C83-4FBF-65D9-F22FDAA3B62A}"/>
              </a:ext>
            </a:extLst>
          </p:cNvPr>
          <p:cNvGraphicFramePr>
            <a:graphicFrameLocks/>
          </p:cNvGraphicFramePr>
          <p:nvPr>
            <p:extLst>
              <p:ext uri="{D42A27DB-BD31-4B8C-83A1-F6EECF244321}">
                <p14:modId xmlns:p14="http://schemas.microsoft.com/office/powerpoint/2010/main" val="3005870756"/>
              </p:ext>
            </p:extLst>
          </p:nvPr>
        </p:nvGraphicFramePr>
        <p:xfrm>
          <a:off x="629109" y="2585085"/>
          <a:ext cx="5570991" cy="332121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A4B211D4-9FBB-4966-8E68-758DEE8679D2}"/>
              </a:ext>
            </a:extLst>
          </p:cNvPr>
          <p:cNvSpPr txBox="1"/>
          <p:nvPr/>
        </p:nvSpPr>
        <p:spPr>
          <a:xfrm>
            <a:off x="807192" y="2685948"/>
            <a:ext cx="712054" cy="200055"/>
          </a:xfrm>
          <a:prstGeom prst="rect">
            <a:avLst/>
          </a:prstGeom>
          <a:noFill/>
          <a:ln>
            <a:noFill/>
          </a:ln>
        </p:spPr>
        <p:txBody>
          <a:bodyPr wrap="none" rtlCol="0">
            <a:spAutoFit/>
          </a:bodyPr>
          <a:lstStyle/>
          <a:p>
            <a:pPr algn="l"/>
            <a:r>
              <a:rPr lang="es-ES" sz="700" dirty="0">
                <a:solidFill>
                  <a:srgbClr val="00224C"/>
                </a:solidFill>
                <a:latin typeface="Arial" panose="020B0604020202020204" pitchFamily="34" charset="0"/>
                <a:cs typeface="Arial" panose="020B0604020202020204" pitchFamily="34" charset="0"/>
              </a:rPr>
              <a:t>Millones de €</a:t>
            </a:r>
          </a:p>
        </p:txBody>
      </p:sp>
      <p:pic>
        <p:nvPicPr>
          <p:cNvPr id="4" name="Imagen 3" descr="Icono&#10;&#10;Descripción generada automáticamente">
            <a:extLst>
              <a:ext uri="{FF2B5EF4-FFF2-40B4-BE49-F238E27FC236}">
                <a16:creationId xmlns:a16="http://schemas.microsoft.com/office/drawing/2014/main" id="{D3BB3CF3-DA16-CFA2-3A5A-99B23CD09435}"/>
              </a:ext>
            </a:extLst>
          </p:cNvPr>
          <p:cNvPicPr>
            <a:picLocks noChangeAspect="1"/>
          </p:cNvPicPr>
          <p:nvPr/>
        </p:nvPicPr>
        <p:blipFill>
          <a:blip r:embed="rId3">
            <a:alphaModFix amt="35000"/>
          </a:blip>
          <a:stretch>
            <a:fillRect/>
          </a:stretch>
        </p:blipFill>
        <p:spPr>
          <a:xfrm>
            <a:off x="6378183" y="2589456"/>
            <a:ext cx="1004524" cy="759853"/>
          </a:xfrm>
          <a:prstGeom prst="rect">
            <a:avLst/>
          </a:prstGeom>
        </p:spPr>
      </p:pic>
      <p:sp>
        <p:nvSpPr>
          <p:cNvPr id="5" name="CuadroTexto 8">
            <a:extLst>
              <a:ext uri="{FF2B5EF4-FFF2-40B4-BE49-F238E27FC236}">
                <a16:creationId xmlns:a16="http://schemas.microsoft.com/office/drawing/2014/main" id="{30D4A276-1A21-1558-D4A8-8B7889A5A87C}"/>
              </a:ext>
            </a:extLst>
          </p:cNvPr>
          <p:cNvSpPr txBox="1">
            <a:spLocks noChangeArrowheads="1"/>
          </p:cNvSpPr>
          <p:nvPr/>
        </p:nvSpPr>
        <p:spPr bwMode="auto">
          <a:xfrm>
            <a:off x="7271034" y="2633271"/>
            <a:ext cx="209674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ES" altLang="es-ES" sz="1300" b="1" dirty="0">
                <a:solidFill>
                  <a:srgbClr val="00B0F0"/>
                </a:solidFill>
                <a:latin typeface="Arial" panose="020B0604020202020204" pitchFamily="34" charset="0"/>
                <a:cs typeface="Arial" panose="020B0604020202020204" pitchFamily="34" charset="0"/>
              </a:rPr>
              <a:t>0,11%</a:t>
            </a:r>
            <a:r>
              <a:rPr lang="es-ES" altLang="es-ES" sz="1300" dirty="0">
                <a:solidFill>
                  <a:srgbClr val="00B0F0"/>
                </a:solidFill>
                <a:latin typeface="Arial" panose="020B0604020202020204" pitchFamily="34" charset="0"/>
                <a:cs typeface="Arial" panose="020B0604020202020204" pitchFamily="34" charset="0"/>
              </a:rPr>
              <a:t> </a:t>
            </a:r>
          </a:p>
          <a:p>
            <a:pPr algn="ctr" eaLnBrk="1" hangingPunct="1"/>
            <a:r>
              <a:rPr lang="es-ES" altLang="es-ES" sz="1300" dirty="0">
                <a:solidFill>
                  <a:srgbClr val="00B0F0"/>
                </a:solidFill>
                <a:latin typeface="Arial" panose="020B0604020202020204" pitchFamily="34" charset="0"/>
                <a:cs typeface="Arial" panose="020B0604020202020204" pitchFamily="34" charset="0"/>
              </a:rPr>
              <a:t>de la Recaudación</a:t>
            </a:r>
          </a:p>
          <a:p>
            <a:pPr algn="ctr" eaLnBrk="1" hangingPunct="1"/>
            <a:r>
              <a:rPr lang="es-ES" altLang="es-ES" sz="1300" dirty="0">
                <a:solidFill>
                  <a:srgbClr val="00B0F0"/>
                </a:solidFill>
                <a:latin typeface="Arial" panose="020B0604020202020204" pitchFamily="34" charset="0"/>
                <a:cs typeface="Arial" panose="020B0604020202020204" pitchFamily="34" charset="0"/>
              </a:rPr>
              <a:t>Tributaria Española</a:t>
            </a:r>
          </a:p>
        </p:txBody>
      </p:sp>
      <p:pic>
        <p:nvPicPr>
          <p:cNvPr id="7" name="Imagen 6" descr="Icono&#10;&#10;Descripción generada automáticamente">
            <a:extLst>
              <a:ext uri="{FF2B5EF4-FFF2-40B4-BE49-F238E27FC236}">
                <a16:creationId xmlns:a16="http://schemas.microsoft.com/office/drawing/2014/main" id="{A41653E6-45C8-1E8A-6EC2-D91AAE808DB3}"/>
              </a:ext>
            </a:extLst>
          </p:cNvPr>
          <p:cNvPicPr>
            <a:picLocks noChangeAspect="1"/>
          </p:cNvPicPr>
          <p:nvPr/>
        </p:nvPicPr>
        <p:blipFill>
          <a:blip r:embed="rId4">
            <a:alphaModFix amt="35000"/>
          </a:blip>
          <a:stretch>
            <a:fillRect/>
          </a:stretch>
        </p:blipFill>
        <p:spPr>
          <a:xfrm>
            <a:off x="6484645" y="3677220"/>
            <a:ext cx="898061" cy="805489"/>
          </a:xfrm>
          <a:prstGeom prst="rect">
            <a:avLst/>
          </a:prstGeom>
        </p:spPr>
      </p:pic>
      <p:sp>
        <p:nvSpPr>
          <p:cNvPr id="8" name="CuadroTexto 8">
            <a:extLst>
              <a:ext uri="{FF2B5EF4-FFF2-40B4-BE49-F238E27FC236}">
                <a16:creationId xmlns:a16="http://schemas.microsoft.com/office/drawing/2014/main" id="{675771B7-65CA-035C-8044-52C815F1DE6F}"/>
              </a:ext>
            </a:extLst>
          </p:cNvPr>
          <p:cNvSpPr txBox="1">
            <a:spLocks noChangeArrowheads="1"/>
          </p:cNvSpPr>
          <p:nvPr/>
        </p:nvSpPr>
        <p:spPr bwMode="auto">
          <a:xfrm>
            <a:off x="7361920" y="3749830"/>
            <a:ext cx="203557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ES" altLang="es-ES" sz="1300" dirty="0">
                <a:solidFill>
                  <a:srgbClr val="00B0F0"/>
                </a:solidFill>
                <a:latin typeface="Arial" panose="020B0604020202020204" pitchFamily="34" charset="0"/>
                <a:cs typeface="Arial" panose="020B0604020202020204" pitchFamily="34" charset="0"/>
              </a:rPr>
              <a:t>0,02% </a:t>
            </a:r>
          </a:p>
          <a:p>
            <a:pPr algn="ctr" eaLnBrk="1" hangingPunct="1"/>
            <a:r>
              <a:rPr lang="es-ES" altLang="es-ES" sz="1300" dirty="0">
                <a:solidFill>
                  <a:srgbClr val="00B0F0"/>
                </a:solidFill>
                <a:latin typeface="Arial" panose="020B0604020202020204" pitchFamily="34" charset="0"/>
                <a:cs typeface="Arial" panose="020B0604020202020204" pitchFamily="34" charset="0"/>
              </a:rPr>
              <a:t>del Total de Asalariados en España</a:t>
            </a:r>
          </a:p>
        </p:txBody>
      </p:sp>
      <p:pic>
        <p:nvPicPr>
          <p:cNvPr id="9" name="Imagen 8" descr="Icono&#10;&#10;Descripción generada automáticamente">
            <a:extLst>
              <a:ext uri="{FF2B5EF4-FFF2-40B4-BE49-F238E27FC236}">
                <a16:creationId xmlns:a16="http://schemas.microsoft.com/office/drawing/2014/main" id="{34CC465D-97B3-E44A-404B-0372A1EFF7A0}"/>
              </a:ext>
            </a:extLst>
          </p:cNvPr>
          <p:cNvPicPr>
            <a:picLocks noChangeAspect="1"/>
          </p:cNvPicPr>
          <p:nvPr/>
        </p:nvPicPr>
        <p:blipFill>
          <a:blip r:embed="rId5">
            <a:alphaModFix amt="35000"/>
          </a:blip>
          <a:stretch>
            <a:fillRect/>
          </a:stretch>
        </p:blipFill>
        <p:spPr>
          <a:xfrm>
            <a:off x="6431415" y="4874140"/>
            <a:ext cx="1004522" cy="738665"/>
          </a:xfrm>
          <a:prstGeom prst="rect">
            <a:avLst/>
          </a:prstGeom>
        </p:spPr>
      </p:pic>
      <p:sp>
        <p:nvSpPr>
          <p:cNvPr id="10" name="CuadroTexto 8">
            <a:extLst>
              <a:ext uri="{FF2B5EF4-FFF2-40B4-BE49-F238E27FC236}">
                <a16:creationId xmlns:a16="http://schemas.microsoft.com/office/drawing/2014/main" id="{9A9B561F-E822-C156-CD2B-7D0E6F5B869B}"/>
              </a:ext>
            </a:extLst>
          </p:cNvPr>
          <p:cNvSpPr txBox="1">
            <a:spLocks noChangeArrowheads="1"/>
          </p:cNvSpPr>
          <p:nvPr/>
        </p:nvSpPr>
        <p:spPr bwMode="auto">
          <a:xfrm>
            <a:off x="7322837" y="4896767"/>
            <a:ext cx="211119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ES" altLang="es-ES" sz="1300" dirty="0">
                <a:solidFill>
                  <a:srgbClr val="00B0F0"/>
                </a:solidFill>
                <a:latin typeface="Arial" panose="020B0604020202020204" pitchFamily="34" charset="0"/>
                <a:cs typeface="Arial" panose="020B0604020202020204" pitchFamily="34" charset="0"/>
              </a:rPr>
              <a:t>34,16% </a:t>
            </a:r>
          </a:p>
          <a:p>
            <a:pPr algn="ctr" eaLnBrk="1" hangingPunct="1"/>
            <a:r>
              <a:rPr lang="es-ES" altLang="es-ES" sz="1300" dirty="0">
                <a:solidFill>
                  <a:srgbClr val="00B0F0"/>
                </a:solidFill>
                <a:latin typeface="Arial" panose="020B0604020202020204" pitchFamily="34" charset="0"/>
                <a:cs typeface="Arial" panose="020B0604020202020204" pitchFamily="34" charset="0"/>
              </a:rPr>
              <a:t>Contribución Tributaria</a:t>
            </a:r>
          </a:p>
          <a:p>
            <a:pPr algn="ctr" eaLnBrk="1" hangingPunct="1"/>
            <a:r>
              <a:rPr lang="es-ES" altLang="es-ES" sz="1300" dirty="0">
                <a:solidFill>
                  <a:srgbClr val="00B0F0"/>
                </a:solidFill>
                <a:latin typeface="Arial" panose="020B0604020202020204" pitchFamily="34" charset="0"/>
                <a:cs typeface="Arial" panose="020B0604020202020204" pitchFamily="34" charset="0"/>
              </a:rPr>
              <a:t>s/ Cifra de Negocio</a:t>
            </a:r>
          </a:p>
        </p:txBody>
      </p:sp>
      <p:sp>
        <p:nvSpPr>
          <p:cNvPr id="11" name="Subtítulo 2">
            <a:extLst>
              <a:ext uri="{FF2B5EF4-FFF2-40B4-BE49-F238E27FC236}">
                <a16:creationId xmlns:a16="http://schemas.microsoft.com/office/drawing/2014/main" id="{104FCDE8-BF5B-6B18-E48A-E1ABAF9206D3}"/>
              </a:ext>
            </a:extLst>
          </p:cNvPr>
          <p:cNvSpPr txBox="1">
            <a:spLocks/>
          </p:cNvSpPr>
          <p:nvPr/>
        </p:nvSpPr>
        <p:spPr bwMode="auto">
          <a:xfrm>
            <a:off x="791846" y="5928925"/>
            <a:ext cx="8203564" cy="406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lnSpc>
                <a:spcPct val="150000"/>
              </a:lnSpc>
            </a:pPr>
            <a:r>
              <a:rPr lang="es-ES" altLang="es-ES" sz="1000" dirty="0">
                <a:solidFill>
                  <a:srgbClr val="00224C"/>
                </a:solidFill>
                <a:latin typeface="Arial" panose="020B0604020202020204" pitchFamily="34" charset="0"/>
                <a:cs typeface="Arial" panose="020B0604020202020204" pitchFamily="34" charset="0"/>
              </a:rPr>
              <a:t>(*): Nota: Las comparativas expresadas en porcentajes tienen comparación con la fuente del INE y AEAT de los ejercicios mencionados.</a:t>
            </a:r>
          </a:p>
        </p:txBody>
      </p:sp>
    </p:spTree>
    <p:extLst>
      <p:ext uri="{BB962C8B-B14F-4D97-AF65-F5344CB8AC3E}">
        <p14:creationId xmlns:p14="http://schemas.microsoft.com/office/powerpoint/2010/main" val="12643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969496"/>
          </a:xfrm>
          <a:prstGeom prst="rect">
            <a:avLst/>
          </a:prstGeom>
          <a:noFill/>
          <a:ln>
            <a:noFill/>
          </a:ln>
        </p:spPr>
        <p:txBody>
          <a:bodyPr wrap="square" rtlCol="0">
            <a:spAutoFit/>
          </a:bodyPr>
          <a:lstStyle/>
          <a:p>
            <a:r>
              <a:rPr lang="es-ES" sz="2000" dirty="0">
                <a:solidFill>
                  <a:srgbClr val="00224C"/>
                </a:solidFill>
                <a:latin typeface="Arial" panose="020B0604020202020204" pitchFamily="34" charset="0"/>
                <a:cs typeface="Arial" panose="020B0604020202020204" pitchFamily="34" charset="0"/>
              </a:rPr>
              <a:t>4. Contribución Tributaria de ENAIRE (II/II)</a:t>
            </a:r>
          </a:p>
          <a:p>
            <a:pPr algn="l"/>
            <a:endParaRPr lang="es-ES" sz="2000" dirty="0">
              <a:solidFill>
                <a:srgbClr val="00224C"/>
              </a:solidFill>
              <a:latin typeface="Arial" panose="020B0604020202020204" pitchFamily="34" charset="0"/>
              <a:cs typeface="Arial" panose="020B0604020202020204" pitchFamily="34" charset="0"/>
            </a:endParaRP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6</a:t>
            </a:fld>
            <a:endParaRPr lang="es-ES" dirty="0"/>
          </a:p>
        </p:txBody>
      </p:sp>
      <p:sp>
        <p:nvSpPr>
          <p:cNvPr id="20" name="CuadroTexto 19">
            <a:extLst>
              <a:ext uri="{FF2B5EF4-FFF2-40B4-BE49-F238E27FC236}">
                <a16:creationId xmlns:a16="http://schemas.microsoft.com/office/drawing/2014/main" id="{416A5BE3-F2BE-4FF4-8E1D-BA75D1CF4584}"/>
              </a:ext>
            </a:extLst>
          </p:cNvPr>
          <p:cNvSpPr txBox="1"/>
          <p:nvPr/>
        </p:nvSpPr>
        <p:spPr>
          <a:xfrm>
            <a:off x="853567" y="961657"/>
            <a:ext cx="8233568" cy="292388"/>
          </a:xfrm>
          <a:prstGeom prst="rect">
            <a:avLst/>
          </a:prstGeom>
          <a:noFill/>
        </p:spPr>
        <p:txBody>
          <a:bodyPr wrap="square" rtlCol="0">
            <a:spAutoFit/>
          </a:bodyPr>
          <a:lstStyle/>
          <a:p>
            <a:pPr marL="285750" indent="-285750">
              <a:buFont typeface="Arial" panose="020B0604020202020204" pitchFamily="34" charset="0"/>
              <a:buChar char="•"/>
            </a:pPr>
            <a:r>
              <a:rPr lang="es-ES" sz="1300" b="1" dirty="0">
                <a:solidFill>
                  <a:srgbClr val="00B0F0"/>
                </a:solidFill>
                <a:latin typeface="Arial" panose="020B0604020202020204" pitchFamily="34" charset="0"/>
                <a:cs typeface="Arial" panose="020B0604020202020204" pitchFamily="34" charset="0"/>
              </a:rPr>
              <a:t>Se han abonado 241,6 millones de € en impuestos soportados </a:t>
            </a:r>
            <a:r>
              <a:rPr lang="es-ES" altLang="es-ES" sz="1300" dirty="0">
                <a:solidFill>
                  <a:srgbClr val="00224C"/>
                </a:solidFill>
                <a:latin typeface="Arial" panose="020B0604020202020204" pitchFamily="34" charset="0"/>
                <a:cs typeface="Arial" panose="020B0604020202020204" pitchFamily="34" charset="0"/>
              </a:rPr>
              <a:t>(Media: 48,3 M€/año)</a:t>
            </a:r>
          </a:p>
        </p:txBody>
      </p:sp>
      <p:graphicFrame>
        <p:nvGraphicFramePr>
          <p:cNvPr id="2" name="Gráfico 1">
            <a:extLst>
              <a:ext uri="{FF2B5EF4-FFF2-40B4-BE49-F238E27FC236}">
                <a16:creationId xmlns:a16="http://schemas.microsoft.com/office/drawing/2014/main" id="{C5A5D700-08AD-485C-6897-F4687D0404D9}"/>
              </a:ext>
            </a:extLst>
          </p:cNvPr>
          <p:cNvGraphicFramePr>
            <a:graphicFrameLocks/>
          </p:cNvGraphicFramePr>
          <p:nvPr>
            <p:extLst>
              <p:ext uri="{D42A27DB-BD31-4B8C-83A1-F6EECF244321}">
                <p14:modId xmlns:p14="http://schemas.microsoft.com/office/powerpoint/2010/main" val="109791476"/>
              </p:ext>
            </p:extLst>
          </p:nvPr>
        </p:nvGraphicFramePr>
        <p:xfrm>
          <a:off x="1677458" y="937615"/>
          <a:ext cx="5789080" cy="266275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DDBCCD5F-58C6-496C-8FF8-35E335050295}"/>
              </a:ext>
            </a:extLst>
          </p:cNvPr>
          <p:cNvSpPr txBox="1"/>
          <p:nvPr/>
        </p:nvSpPr>
        <p:spPr>
          <a:xfrm>
            <a:off x="853567" y="3448198"/>
            <a:ext cx="7117087" cy="292388"/>
          </a:xfrm>
          <a:prstGeom prst="rect">
            <a:avLst/>
          </a:prstGeom>
          <a:noFill/>
        </p:spPr>
        <p:txBody>
          <a:bodyPr wrap="square">
            <a:spAutoFit/>
          </a:bodyPr>
          <a:lstStyle/>
          <a:p>
            <a:pPr marL="285750" indent="-285750">
              <a:buFont typeface="Arial" panose="020B0604020202020204" pitchFamily="34" charset="0"/>
              <a:buChar char="•"/>
            </a:pPr>
            <a:r>
              <a:rPr lang="es-ES" sz="1300" b="1" dirty="0">
                <a:solidFill>
                  <a:srgbClr val="00B0F0"/>
                </a:solidFill>
                <a:latin typeface="Arial" panose="020B0604020202020204" pitchFamily="34" charset="0"/>
                <a:cs typeface="Arial" panose="020B0604020202020204" pitchFamily="34" charset="0"/>
              </a:rPr>
              <a:t>Se han recaudado en nombre de la AEAT 943,5 M€ </a:t>
            </a:r>
            <a:r>
              <a:rPr lang="es-ES" altLang="es-ES" sz="1300" dirty="0">
                <a:solidFill>
                  <a:srgbClr val="00224C"/>
                </a:solidFill>
                <a:latin typeface="Arial" panose="020B0604020202020204" pitchFamily="34" charset="0"/>
                <a:cs typeface="Arial" panose="020B0604020202020204" pitchFamily="34" charset="0"/>
              </a:rPr>
              <a:t>(Media: 188,7 M€/año)</a:t>
            </a:r>
            <a:endParaRPr lang="es-ES" sz="1300" dirty="0">
              <a:solidFill>
                <a:srgbClr val="00224C"/>
              </a:solidFill>
            </a:endParaRPr>
          </a:p>
        </p:txBody>
      </p:sp>
      <p:graphicFrame>
        <p:nvGraphicFramePr>
          <p:cNvPr id="4" name="Gráfico 3">
            <a:extLst>
              <a:ext uri="{FF2B5EF4-FFF2-40B4-BE49-F238E27FC236}">
                <a16:creationId xmlns:a16="http://schemas.microsoft.com/office/drawing/2014/main" id="{0F1BC882-65E1-7CFB-60F8-26C5B94F148D}"/>
              </a:ext>
            </a:extLst>
          </p:cNvPr>
          <p:cNvGraphicFramePr>
            <a:graphicFrameLocks/>
          </p:cNvGraphicFramePr>
          <p:nvPr>
            <p:extLst>
              <p:ext uri="{D42A27DB-BD31-4B8C-83A1-F6EECF244321}">
                <p14:modId xmlns:p14="http://schemas.microsoft.com/office/powerpoint/2010/main" val="2328587750"/>
              </p:ext>
            </p:extLst>
          </p:nvPr>
        </p:nvGraphicFramePr>
        <p:xfrm>
          <a:off x="2363323" y="3566251"/>
          <a:ext cx="4417349" cy="2463984"/>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ABDEAF21-D80F-34CC-B8F9-5C33948FB16A}"/>
              </a:ext>
            </a:extLst>
          </p:cNvPr>
          <p:cNvSpPr txBox="1"/>
          <p:nvPr/>
        </p:nvSpPr>
        <p:spPr>
          <a:xfrm>
            <a:off x="1248196" y="3821913"/>
            <a:ext cx="2380711" cy="707886"/>
          </a:xfrm>
          <a:prstGeom prst="rect">
            <a:avLst/>
          </a:prstGeom>
          <a:noFill/>
          <a:ln>
            <a:noFill/>
          </a:ln>
        </p:spPr>
        <p:txBody>
          <a:bodyPr wrap="square">
            <a:spAutoFit/>
          </a:bodyPr>
          <a:lstStyle/>
          <a:p>
            <a:pPr marL="165100" lvl="1"/>
            <a:r>
              <a:rPr lang="es-ES" altLang="es-ES" sz="1000" b="1" dirty="0">
                <a:solidFill>
                  <a:srgbClr val="00224C"/>
                </a:solidFill>
                <a:latin typeface="Arial" panose="020B0604020202020204" pitchFamily="34" charset="0"/>
                <a:cs typeface="Arial" panose="020B0604020202020204" pitchFamily="34" charset="0"/>
              </a:rPr>
              <a:t>Sobre el IVA/IGIC Repercutido</a:t>
            </a:r>
            <a:r>
              <a:rPr lang="es-ES" altLang="es-ES" sz="1000" dirty="0">
                <a:solidFill>
                  <a:srgbClr val="00224C"/>
                </a:solidFill>
                <a:latin typeface="Arial" panose="020B0604020202020204" pitchFamily="34" charset="0"/>
                <a:cs typeface="Arial" panose="020B0604020202020204" pitchFamily="34" charset="0"/>
              </a:rPr>
              <a:t>: </a:t>
            </a:r>
            <a:r>
              <a:rPr lang="es-ES" altLang="es-ES" sz="1000" b="1" dirty="0">
                <a:solidFill>
                  <a:srgbClr val="00B0F0"/>
                </a:solidFill>
                <a:latin typeface="Arial" panose="020B0604020202020204" pitchFamily="34" charset="0"/>
                <a:cs typeface="Arial" panose="020B0604020202020204" pitchFamily="34" charset="0"/>
              </a:rPr>
              <a:t>Tan solo el 2%  de la facturación total anual está sujeta y no exenta</a:t>
            </a:r>
            <a:r>
              <a:rPr lang="es-ES" altLang="es-ES" sz="1000" dirty="0">
                <a:solidFill>
                  <a:srgbClr val="00224C"/>
                </a:solidFill>
                <a:latin typeface="Arial" panose="020B0604020202020204" pitchFamily="34" charset="0"/>
                <a:cs typeface="Arial" panose="020B0604020202020204" pitchFamily="34" charset="0"/>
              </a:rPr>
              <a:t>.(*)</a:t>
            </a:r>
          </a:p>
        </p:txBody>
      </p:sp>
      <p:sp>
        <p:nvSpPr>
          <p:cNvPr id="7" name="CuadroTexto 6">
            <a:extLst>
              <a:ext uri="{FF2B5EF4-FFF2-40B4-BE49-F238E27FC236}">
                <a16:creationId xmlns:a16="http://schemas.microsoft.com/office/drawing/2014/main" id="{0F834705-C62B-6ED8-522C-04F5435F55D4}"/>
              </a:ext>
            </a:extLst>
          </p:cNvPr>
          <p:cNvSpPr txBox="1"/>
          <p:nvPr/>
        </p:nvSpPr>
        <p:spPr>
          <a:xfrm>
            <a:off x="5515088" y="4963560"/>
            <a:ext cx="2380711" cy="553998"/>
          </a:xfrm>
          <a:prstGeom prst="rect">
            <a:avLst/>
          </a:prstGeom>
          <a:noFill/>
          <a:ln>
            <a:noFill/>
          </a:ln>
        </p:spPr>
        <p:txBody>
          <a:bodyPr wrap="square" rtlCol="0">
            <a:spAutoFit/>
          </a:bodyPr>
          <a:lstStyle/>
          <a:p>
            <a:pPr marL="165100" lvl="1"/>
            <a:r>
              <a:rPr lang="es-ES" altLang="es-ES" sz="1000" b="1" dirty="0">
                <a:solidFill>
                  <a:srgbClr val="00B0F0"/>
                </a:solidFill>
                <a:latin typeface="Arial" panose="020B0604020202020204" pitchFamily="34" charset="0"/>
                <a:cs typeface="Arial" panose="020B0604020202020204" pitchFamily="34" charset="0"/>
              </a:rPr>
              <a:t>El % medio de retención </a:t>
            </a:r>
            <a:r>
              <a:rPr lang="es-ES" altLang="es-ES" sz="1000" b="1" dirty="0">
                <a:solidFill>
                  <a:srgbClr val="00224C"/>
                </a:solidFill>
                <a:latin typeface="Arial" panose="020B0604020202020204" pitchFamily="34" charset="0"/>
                <a:cs typeface="Arial" panose="020B0604020202020204" pitchFamily="34" charset="0"/>
              </a:rPr>
              <a:t>de IRPF </a:t>
            </a:r>
          </a:p>
          <a:p>
            <a:pPr marL="165100" lvl="1"/>
            <a:r>
              <a:rPr lang="es-ES" altLang="es-ES" sz="1000" dirty="0">
                <a:solidFill>
                  <a:srgbClr val="00224C"/>
                </a:solidFill>
                <a:latin typeface="Arial" panose="020B0604020202020204" pitchFamily="34" charset="0"/>
                <a:cs typeface="Arial" panose="020B0604020202020204" pitchFamily="34" charset="0"/>
              </a:rPr>
              <a:t>(Convenio </a:t>
            </a:r>
            <a:r>
              <a:rPr lang="es-ES" altLang="es-ES" sz="1000" dirty="0" err="1">
                <a:solidFill>
                  <a:srgbClr val="00224C"/>
                </a:solidFill>
                <a:latin typeface="Arial" panose="020B0604020202020204" pitchFamily="34" charset="0"/>
                <a:cs typeface="Arial" panose="020B0604020202020204" pitchFamily="34" charset="0"/>
              </a:rPr>
              <a:t>Control+Convenio</a:t>
            </a:r>
            <a:r>
              <a:rPr lang="es-ES" altLang="es-ES" sz="1000" dirty="0">
                <a:solidFill>
                  <a:srgbClr val="00224C"/>
                </a:solidFill>
                <a:latin typeface="Arial" panose="020B0604020202020204" pitchFamily="34" charset="0"/>
                <a:cs typeface="Arial" panose="020B0604020202020204" pitchFamily="34" charset="0"/>
              </a:rPr>
              <a:t> General)</a:t>
            </a:r>
            <a:r>
              <a:rPr lang="es-ES" altLang="es-ES" sz="1000" dirty="0">
                <a:solidFill>
                  <a:schemeClr val="accent1">
                    <a:lumMod val="50000"/>
                  </a:schemeClr>
                </a:solidFill>
                <a:latin typeface="Arial" panose="020B0604020202020204" pitchFamily="34" charset="0"/>
                <a:cs typeface="Arial" panose="020B0604020202020204" pitchFamily="34" charset="0"/>
              </a:rPr>
              <a:t> </a:t>
            </a:r>
            <a:r>
              <a:rPr lang="es-ES" altLang="es-ES" sz="1000" b="1" dirty="0">
                <a:solidFill>
                  <a:srgbClr val="00B0F0"/>
                </a:solidFill>
                <a:latin typeface="Arial" panose="020B0604020202020204" pitchFamily="34" charset="0"/>
                <a:cs typeface="Arial" panose="020B0604020202020204" pitchFamily="34" charset="0"/>
              </a:rPr>
              <a:t>es del 34,17 %</a:t>
            </a:r>
            <a:endParaRPr lang="es-ES" altLang="es-ES" sz="2400" b="1" dirty="0">
              <a:solidFill>
                <a:srgbClr val="00B0F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B0246C3-CFDE-F655-0F05-D4E70687DD19}"/>
              </a:ext>
            </a:extLst>
          </p:cNvPr>
          <p:cNvSpPr txBox="1"/>
          <p:nvPr/>
        </p:nvSpPr>
        <p:spPr>
          <a:xfrm>
            <a:off x="642795" y="5907256"/>
            <a:ext cx="8655113" cy="400110"/>
          </a:xfrm>
          <a:prstGeom prst="rect">
            <a:avLst/>
          </a:prstGeom>
          <a:noFill/>
        </p:spPr>
        <p:txBody>
          <a:bodyPr wrap="square">
            <a:spAutoFit/>
          </a:bodyPr>
          <a:lstStyle/>
          <a:p>
            <a:pPr marL="165100" lvl="1" algn="just"/>
            <a:r>
              <a:rPr lang="es-ES" altLang="es-ES" sz="1000" dirty="0">
                <a:solidFill>
                  <a:srgbClr val="00224C"/>
                </a:solidFill>
                <a:latin typeface="Arial" panose="020B0604020202020204" pitchFamily="34" charset="0"/>
                <a:cs typeface="Arial" panose="020B0604020202020204" pitchFamily="34" charset="0"/>
              </a:rPr>
              <a:t>(*) Los Servicios de Navegación Aérea prestados por Compañías Aéreas y establecimientos permanentes en España dedicadas esencialmente al transporte Internacional (+50%) están exentos y a Compañías Aéreas Extranjeras, no establecidas en España están no sujetos</a:t>
            </a:r>
            <a:r>
              <a:rPr lang="es-ES" altLang="es-ES" sz="1000" dirty="0">
                <a:solidFill>
                  <a:schemeClr val="accent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077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477272" y="542049"/>
            <a:ext cx="7125779" cy="40011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9. Operaciones Vinculadas</a:t>
            </a:r>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7</a:t>
            </a:fld>
            <a:endParaRPr lang="es-ES" dirty="0"/>
          </a:p>
        </p:txBody>
      </p:sp>
      <p:sp>
        <p:nvSpPr>
          <p:cNvPr id="10" name="Subtítulo 2">
            <a:extLst>
              <a:ext uri="{FF2B5EF4-FFF2-40B4-BE49-F238E27FC236}">
                <a16:creationId xmlns:a16="http://schemas.microsoft.com/office/drawing/2014/main" id="{22B9123D-09D8-4651-A832-6FB36FF4623A}"/>
              </a:ext>
            </a:extLst>
          </p:cNvPr>
          <p:cNvSpPr txBox="1">
            <a:spLocks/>
          </p:cNvSpPr>
          <p:nvPr/>
        </p:nvSpPr>
        <p:spPr>
          <a:xfrm>
            <a:off x="797280" y="903562"/>
            <a:ext cx="7707908" cy="257972"/>
          </a:xfrm>
          <a:prstGeom prst="rect">
            <a:avLst/>
          </a:prstGeom>
        </p:spPr>
        <p:txBody>
          <a:bodyPr/>
          <a:lst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r>
              <a:rPr lang="es-ES" sz="1700" dirty="0">
                <a:solidFill>
                  <a:srgbClr val="00224C"/>
                </a:solidFill>
                <a:latin typeface="Arial" panose="020B0604020202020204" pitchFamily="34" charset="0"/>
                <a:cs typeface="Arial" panose="020B0604020202020204" pitchFamily="34" charset="0"/>
              </a:rPr>
              <a:t>Empresas Vinculadas de ENAIRE y Referencia de Precios</a:t>
            </a:r>
          </a:p>
        </p:txBody>
      </p:sp>
      <p:grpSp>
        <p:nvGrpSpPr>
          <p:cNvPr id="17" name="Grupo 16">
            <a:extLst>
              <a:ext uri="{FF2B5EF4-FFF2-40B4-BE49-F238E27FC236}">
                <a16:creationId xmlns:a16="http://schemas.microsoft.com/office/drawing/2014/main" id="{9195D371-161D-486A-9C0F-0349B9193BE6}"/>
              </a:ext>
            </a:extLst>
          </p:cNvPr>
          <p:cNvGrpSpPr/>
          <p:nvPr/>
        </p:nvGrpSpPr>
        <p:grpSpPr>
          <a:xfrm>
            <a:off x="4566272" y="6071869"/>
            <a:ext cx="2024327" cy="176806"/>
            <a:chOff x="2353898" y="5627123"/>
            <a:chExt cx="2024327" cy="176806"/>
          </a:xfrm>
        </p:grpSpPr>
        <p:sp>
          <p:nvSpPr>
            <p:cNvPr id="148" name="object 78">
              <a:extLst>
                <a:ext uri="{FF2B5EF4-FFF2-40B4-BE49-F238E27FC236}">
                  <a16:creationId xmlns:a16="http://schemas.microsoft.com/office/drawing/2014/main" id="{8B12F096-41B0-4D55-B7B7-4C855171896E}"/>
                </a:ext>
              </a:extLst>
            </p:cNvPr>
            <p:cNvSpPr/>
            <p:nvPr/>
          </p:nvSpPr>
          <p:spPr>
            <a:xfrm>
              <a:off x="3325866" y="5635310"/>
              <a:ext cx="83096" cy="83096"/>
            </a:xfrm>
            <a:custGeom>
              <a:avLst/>
              <a:gdLst/>
              <a:ahLst/>
              <a:cxnLst/>
              <a:rect l="l" t="t" r="r" b="b"/>
              <a:pathLst>
                <a:path w="83096" h="83096">
                  <a:moveTo>
                    <a:pt x="83096" y="83096"/>
                  </a:moveTo>
                  <a:lnTo>
                    <a:pt x="83096" y="0"/>
                  </a:lnTo>
                  <a:lnTo>
                    <a:pt x="0" y="0"/>
                  </a:lnTo>
                  <a:lnTo>
                    <a:pt x="0" y="83096"/>
                  </a:lnTo>
                  <a:lnTo>
                    <a:pt x="83096" y="83096"/>
                  </a:lnTo>
                  <a:close/>
                </a:path>
              </a:pathLst>
            </a:custGeom>
            <a:solidFill>
              <a:srgbClr val="00214B"/>
            </a:solidFill>
          </p:spPr>
          <p:txBody>
            <a:bodyPr wrap="square" lIns="0" tIns="0" rIns="0" bIns="0" rtlCol="0">
              <a:noAutofit/>
            </a:bodyPr>
            <a:lstStyle/>
            <a:p>
              <a:endParaRPr/>
            </a:p>
          </p:txBody>
        </p:sp>
        <p:sp>
          <p:nvSpPr>
            <p:cNvPr id="150" name="object 80">
              <a:extLst>
                <a:ext uri="{FF2B5EF4-FFF2-40B4-BE49-F238E27FC236}">
                  <a16:creationId xmlns:a16="http://schemas.microsoft.com/office/drawing/2014/main" id="{4B401FB6-CE68-4F01-A52B-2B7BEA3F2444}"/>
                </a:ext>
              </a:extLst>
            </p:cNvPr>
            <p:cNvSpPr/>
            <p:nvPr/>
          </p:nvSpPr>
          <p:spPr>
            <a:xfrm>
              <a:off x="2353898" y="5631615"/>
              <a:ext cx="84962" cy="84962"/>
            </a:xfrm>
            <a:custGeom>
              <a:avLst/>
              <a:gdLst/>
              <a:ahLst/>
              <a:cxnLst/>
              <a:rect l="l" t="t" r="r" b="b"/>
              <a:pathLst>
                <a:path w="84962" h="84962">
                  <a:moveTo>
                    <a:pt x="84962" y="84962"/>
                  </a:moveTo>
                  <a:lnTo>
                    <a:pt x="84962" y="0"/>
                  </a:lnTo>
                  <a:lnTo>
                    <a:pt x="0" y="0"/>
                  </a:lnTo>
                  <a:lnTo>
                    <a:pt x="0" y="84962"/>
                  </a:lnTo>
                  <a:lnTo>
                    <a:pt x="84962" y="84962"/>
                  </a:lnTo>
                  <a:close/>
                </a:path>
              </a:pathLst>
            </a:custGeom>
            <a:solidFill>
              <a:srgbClr val="009EDA"/>
            </a:solidFill>
          </p:spPr>
          <p:txBody>
            <a:bodyPr wrap="square" lIns="0" tIns="0" rIns="0" bIns="0" rtlCol="0">
              <a:noAutofit/>
            </a:bodyPr>
            <a:lstStyle/>
            <a:p>
              <a:endParaRPr/>
            </a:p>
          </p:txBody>
        </p:sp>
        <p:sp>
          <p:nvSpPr>
            <p:cNvPr id="151" name="object 10">
              <a:extLst>
                <a:ext uri="{FF2B5EF4-FFF2-40B4-BE49-F238E27FC236}">
                  <a16:creationId xmlns:a16="http://schemas.microsoft.com/office/drawing/2014/main" id="{C8A4CEAF-EC25-4664-8387-2742A4210657}"/>
                </a:ext>
              </a:extLst>
            </p:cNvPr>
            <p:cNvSpPr txBox="1"/>
            <p:nvPr/>
          </p:nvSpPr>
          <p:spPr>
            <a:xfrm>
              <a:off x="2456564" y="5627123"/>
              <a:ext cx="778578" cy="176806"/>
            </a:xfrm>
            <a:prstGeom prst="rect">
              <a:avLst/>
            </a:prstGeom>
          </p:spPr>
          <p:txBody>
            <a:bodyPr wrap="square" lIns="0" tIns="0" rIns="0" bIns="0" rtlCol="0">
              <a:noAutofit/>
            </a:bodyPr>
            <a:lstStyle/>
            <a:p>
              <a:pPr marL="12700">
                <a:lnSpc>
                  <a:spcPts val="880"/>
                </a:lnSpc>
                <a:spcBef>
                  <a:spcPts val="44"/>
                </a:spcBef>
              </a:pPr>
              <a:r>
                <a:rPr sz="900" spc="-14" dirty="0">
                  <a:solidFill>
                    <a:srgbClr val="89868A"/>
                  </a:solidFill>
                  <a:latin typeface="Arial" panose="020B0604020202020204" pitchFamily="34" charset="0"/>
                  <a:cs typeface="Arial" panose="020B0604020202020204" pitchFamily="34" charset="0"/>
                </a:rPr>
                <a:t>Gestió</a:t>
              </a:r>
              <a:r>
                <a:rPr sz="900" spc="0" dirty="0">
                  <a:solidFill>
                    <a:srgbClr val="89868A"/>
                  </a:solidFill>
                  <a:latin typeface="Arial" panose="020B0604020202020204" pitchFamily="34" charset="0"/>
                  <a:cs typeface="Arial" panose="020B0604020202020204" pitchFamily="34" charset="0"/>
                </a:rPr>
                <a:t>n</a:t>
              </a:r>
              <a:r>
                <a:rPr sz="900" spc="-54" dirty="0">
                  <a:solidFill>
                    <a:srgbClr val="89868A"/>
                  </a:solidFill>
                  <a:latin typeface="Arial" panose="020B0604020202020204" pitchFamily="34" charset="0"/>
                  <a:cs typeface="Arial" panose="020B0604020202020204" pitchFamily="34" charset="0"/>
                </a:rPr>
                <a:t> </a:t>
              </a:r>
              <a:r>
                <a:rPr sz="900" spc="-14" dirty="0">
                  <a:solidFill>
                    <a:srgbClr val="89868A"/>
                  </a:solidFill>
                  <a:latin typeface="Arial" panose="020B0604020202020204" pitchFamily="34" charset="0"/>
                  <a:cs typeface="Arial" panose="020B0604020202020204" pitchFamily="34" charset="0"/>
                </a:rPr>
                <a:t>directa</a:t>
              </a:r>
              <a:endParaRPr sz="900" dirty="0">
                <a:latin typeface="Arial" panose="020B0604020202020204" pitchFamily="34" charset="0"/>
                <a:cs typeface="Arial" panose="020B0604020202020204" pitchFamily="34" charset="0"/>
              </a:endParaRPr>
            </a:p>
          </p:txBody>
        </p:sp>
        <p:sp>
          <p:nvSpPr>
            <p:cNvPr id="152" name="object 9">
              <a:extLst>
                <a:ext uri="{FF2B5EF4-FFF2-40B4-BE49-F238E27FC236}">
                  <a16:creationId xmlns:a16="http://schemas.microsoft.com/office/drawing/2014/main" id="{4D1BCE12-145C-4F7D-A674-F0CDF01A8A7E}"/>
                </a:ext>
              </a:extLst>
            </p:cNvPr>
            <p:cNvSpPr txBox="1"/>
            <p:nvPr/>
          </p:nvSpPr>
          <p:spPr>
            <a:xfrm>
              <a:off x="3425928" y="5627123"/>
              <a:ext cx="947952" cy="120130"/>
            </a:xfrm>
            <a:prstGeom prst="rect">
              <a:avLst/>
            </a:prstGeom>
          </p:spPr>
          <p:txBody>
            <a:bodyPr wrap="square" lIns="0" tIns="0" rIns="0" bIns="0" rtlCol="0">
              <a:noAutofit/>
            </a:bodyPr>
            <a:lstStyle/>
            <a:p>
              <a:pPr marL="12700">
                <a:lnSpc>
                  <a:spcPts val="880"/>
                </a:lnSpc>
                <a:spcBef>
                  <a:spcPts val="44"/>
                </a:spcBef>
              </a:pPr>
              <a:r>
                <a:rPr sz="900" spc="-14" dirty="0">
                  <a:solidFill>
                    <a:srgbClr val="89868A"/>
                  </a:solidFill>
                  <a:latin typeface="Arial" panose="020B0604020202020204" pitchFamily="34" charset="0"/>
                  <a:cs typeface="Arial" panose="020B0604020202020204" pitchFamily="34" charset="0"/>
                </a:rPr>
                <a:t>Gestió</a:t>
              </a:r>
              <a:r>
                <a:rPr sz="900" spc="0" dirty="0">
                  <a:solidFill>
                    <a:srgbClr val="89868A"/>
                  </a:solidFill>
                  <a:latin typeface="Arial" panose="020B0604020202020204" pitchFamily="34" charset="0"/>
                  <a:cs typeface="Arial" panose="020B0604020202020204" pitchFamily="34" charset="0"/>
                </a:rPr>
                <a:t>n</a:t>
              </a:r>
              <a:r>
                <a:rPr sz="900" spc="-54" dirty="0">
                  <a:solidFill>
                    <a:srgbClr val="89868A"/>
                  </a:solidFill>
                  <a:latin typeface="Arial" panose="020B0604020202020204" pitchFamily="34" charset="0"/>
                  <a:cs typeface="Arial" panose="020B0604020202020204" pitchFamily="34" charset="0"/>
                </a:rPr>
                <a:t> </a:t>
              </a:r>
              <a:r>
                <a:rPr sz="900" spc="-14" dirty="0">
                  <a:solidFill>
                    <a:srgbClr val="89868A"/>
                  </a:solidFill>
                  <a:latin typeface="Arial" panose="020B0604020202020204" pitchFamily="34" charset="0"/>
                  <a:cs typeface="Arial" panose="020B0604020202020204" pitchFamily="34" charset="0"/>
                </a:rPr>
                <a:t>indirecta</a:t>
              </a:r>
              <a:endParaRPr sz="900" dirty="0">
                <a:latin typeface="Arial" panose="020B0604020202020204" pitchFamily="34" charset="0"/>
                <a:cs typeface="Arial" panose="020B0604020202020204" pitchFamily="34" charset="0"/>
              </a:endParaRPr>
            </a:p>
          </p:txBody>
        </p:sp>
        <p:sp>
          <p:nvSpPr>
            <p:cNvPr id="154" name="object 6">
              <a:extLst>
                <a:ext uri="{FF2B5EF4-FFF2-40B4-BE49-F238E27FC236}">
                  <a16:creationId xmlns:a16="http://schemas.microsoft.com/office/drawing/2014/main" id="{7991B10B-C7BB-4203-8A77-E831BAA979C5}"/>
                </a:ext>
              </a:extLst>
            </p:cNvPr>
            <p:cNvSpPr txBox="1"/>
            <p:nvPr/>
          </p:nvSpPr>
          <p:spPr>
            <a:xfrm>
              <a:off x="4296679" y="5636085"/>
              <a:ext cx="81546" cy="81546"/>
            </a:xfrm>
            <a:prstGeom prst="rect">
              <a:avLst/>
            </a:prstGeom>
          </p:spPr>
          <p:txBody>
            <a:bodyPr wrap="square" lIns="0" tIns="0" rIns="0" bIns="0" rtlCol="0">
              <a:noAutofit/>
            </a:bodyPr>
            <a:lstStyle/>
            <a:p>
              <a:pPr marL="25400">
                <a:lnSpc>
                  <a:spcPts val="600"/>
                </a:lnSpc>
                <a:spcBef>
                  <a:spcPts val="42"/>
                </a:spcBef>
              </a:pPr>
              <a:endParaRPr sz="600"/>
            </a:p>
          </p:txBody>
        </p:sp>
        <p:sp>
          <p:nvSpPr>
            <p:cNvPr id="155" name="object 5">
              <a:extLst>
                <a:ext uri="{FF2B5EF4-FFF2-40B4-BE49-F238E27FC236}">
                  <a16:creationId xmlns:a16="http://schemas.microsoft.com/office/drawing/2014/main" id="{702C1088-4445-4908-9C3D-80D1827339B2}"/>
                </a:ext>
              </a:extLst>
            </p:cNvPr>
            <p:cNvSpPr txBox="1"/>
            <p:nvPr/>
          </p:nvSpPr>
          <p:spPr>
            <a:xfrm>
              <a:off x="3455406" y="5635310"/>
              <a:ext cx="83096" cy="83096"/>
            </a:xfrm>
            <a:prstGeom prst="rect">
              <a:avLst/>
            </a:prstGeom>
          </p:spPr>
          <p:txBody>
            <a:bodyPr wrap="square" lIns="0" tIns="0" rIns="0" bIns="0" rtlCol="0">
              <a:noAutofit/>
            </a:bodyPr>
            <a:lstStyle/>
            <a:p>
              <a:pPr marL="25400">
                <a:lnSpc>
                  <a:spcPts val="650"/>
                </a:lnSpc>
                <a:spcBef>
                  <a:spcPts val="4"/>
                </a:spcBef>
              </a:pPr>
              <a:endParaRPr sz="650"/>
            </a:p>
          </p:txBody>
        </p:sp>
        <p:sp>
          <p:nvSpPr>
            <p:cNvPr id="156" name="object 4">
              <a:extLst>
                <a:ext uri="{FF2B5EF4-FFF2-40B4-BE49-F238E27FC236}">
                  <a16:creationId xmlns:a16="http://schemas.microsoft.com/office/drawing/2014/main" id="{1C9006C3-2C0E-4EB0-AE7C-F74AFAFB23AF}"/>
                </a:ext>
              </a:extLst>
            </p:cNvPr>
            <p:cNvSpPr txBox="1"/>
            <p:nvPr/>
          </p:nvSpPr>
          <p:spPr>
            <a:xfrm>
              <a:off x="2668234" y="5631615"/>
              <a:ext cx="84962" cy="84962"/>
            </a:xfrm>
            <a:prstGeom prst="rect">
              <a:avLst/>
            </a:prstGeom>
          </p:spPr>
          <p:txBody>
            <a:bodyPr wrap="square" lIns="0" tIns="0" rIns="0" bIns="0" rtlCol="0">
              <a:noAutofit/>
            </a:bodyPr>
            <a:lstStyle/>
            <a:p>
              <a:pPr marL="25400">
                <a:lnSpc>
                  <a:spcPts val="650"/>
                </a:lnSpc>
                <a:spcBef>
                  <a:spcPts val="18"/>
                </a:spcBef>
              </a:pPr>
              <a:endParaRPr sz="650"/>
            </a:p>
          </p:txBody>
        </p:sp>
      </p:grpSp>
      <p:grpSp>
        <p:nvGrpSpPr>
          <p:cNvPr id="9" name="Grupo 8">
            <a:extLst>
              <a:ext uri="{FF2B5EF4-FFF2-40B4-BE49-F238E27FC236}">
                <a16:creationId xmlns:a16="http://schemas.microsoft.com/office/drawing/2014/main" id="{814BBA8B-D602-5976-9C5D-32018AE9615F}"/>
              </a:ext>
            </a:extLst>
          </p:cNvPr>
          <p:cNvGrpSpPr/>
          <p:nvPr/>
        </p:nvGrpSpPr>
        <p:grpSpPr>
          <a:xfrm>
            <a:off x="673433" y="1208209"/>
            <a:ext cx="6510912" cy="4737729"/>
            <a:chOff x="804288" y="1285113"/>
            <a:chExt cx="6329843" cy="4482814"/>
          </a:xfrm>
        </p:grpSpPr>
        <p:graphicFrame>
          <p:nvGraphicFramePr>
            <p:cNvPr id="12" name="Diagrama 11">
              <a:extLst>
                <a:ext uri="{FF2B5EF4-FFF2-40B4-BE49-F238E27FC236}">
                  <a16:creationId xmlns:a16="http://schemas.microsoft.com/office/drawing/2014/main" id="{035708DD-B30E-0C4B-B17C-DD1922834EF5}"/>
                </a:ext>
              </a:extLst>
            </p:cNvPr>
            <p:cNvGraphicFramePr/>
            <p:nvPr>
              <p:extLst>
                <p:ext uri="{D42A27DB-BD31-4B8C-83A1-F6EECF244321}">
                  <p14:modId xmlns:p14="http://schemas.microsoft.com/office/powerpoint/2010/main" val="3817333774"/>
                </p:ext>
              </p:extLst>
            </p:nvPr>
          </p:nvGraphicFramePr>
          <p:xfrm>
            <a:off x="804288" y="1285113"/>
            <a:ext cx="6329843" cy="448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descr="Imagen en blanco y negro&#10;&#10;Descripción generada automáticamente con confianza media">
              <a:extLst>
                <a:ext uri="{FF2B5EF4-FFF2-40B4-BE49-F238E27FC236}">
                  <a16:creationId xmlns:a16="http://schemas.microsoft.com/office/drawing/2014/main" id="{2B5726FF-BD14-078A-42D9-363B8AFB1F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032" y="1476482"/>
              <a:ext cx="538165" cy="264777"/>
            </a:xfrm>
            <a:prstGeom prst="rect">
              <a:avLst/>
            </a:prstGeom>
          </p:spPr>
        </p:pic>
        <p:sp>
          <p:nvSpPr>
            <p:cNvPr id="15" name="CuadroTexto 24">
              <a:extLst>
                <a:ext uri="{FF2B5EF4-FFF2-40B4-BE49-F238E27FC236}">
                  <a16:creationId xmlns:a16="http://schemas.microsoft.com/office/drawing/2014/main" id="{B9A2EC11-3302-54EC-3154-0E8900554A9C}"/>
                </a:ext>
              </a:extLst>
            </p:cNvPr>
            <p:cNvSpPr txBox="1"/>
            <p:nvPr/>
          </p:nvSpPr>
          <p:spPr>
            <a:xfrm>
              <a:off x="1072383" y="1715475"/>
              <a:ext cx="7235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1200" b="1" dirty="0">
                  <a:solidFill>
                    <a:schemeClr val="tx1">
                      <a:lumMod val="65000"/>
                      <a:lumOff val="35000"/>
                    </a:schemeClr>
                  </a:solidFill>
                  <a:latin typeface="Arial" panose="020B0604020202020204" pitchFamily="34" charset="0"/>
                  <a:cs typeface="Arial" panose="020B0604020202020204" pitchFamily="34" charset="0"/>
                </a:rPr>
                <a:t> </a:t>
              </a:r>
              <a:r>
                <a:rPr lang="es-ES" sz="900" b="1" dirty="0">
                  <a:solidFill>
                    <a:schemeClr val="tx1">
                      <a:lumMod val="65000"/>
                      <a:lumOff val="35000"/>
                    </a:schemeClr>
                  </a:solidFill>
                  <a:latin typeface="Arial" panose="020B0604020202020204" pitchFamily="34" charset="0"/>
                  <a:cs typeface="Arial" panose="020B0604020202020204" pitchFamily="34" charset="0"/>
                </a:rPr>
                <a:t>51%</a:t>
              </a:r>
            </a:p>
          </p:txBody>
        </p:sp>
        <p:pic>
          <p:nvPicPr>
            <p:cNvPr id="16" name="Imagen 15" descr="Marca Ineco | Ineco">
              <a:extLst>
                <a:ext uri="{FF2B5EF4-FFF2-40B4-BE49-F238E27FC236}">
                  <a16:creationId xmlns:a16="http://schemas.microsoft.com/office/drawing/2014/main" id="{EADFA38C-7D12-B22D-8171-B6956E8959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371" y="2161238"/>
              <a:ext cx="701698" cy="21362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69">
              <a:extLst>
                <a:ext uri="{FF2B5EF4-FFF2-40B4-BE49-F238E27FC236}">
                  <a16:creationId xmlns:a16="http://schemas.microsoft.com/office/drawing/2014/main" id="{87C594F1-7CD7-F366-3B92-C407850E2E61}"/>
                </a:ext>
              </a:extLst>
            </p:cNvPr>
            <p:cNvSpPr txBox="1"/>
            <p:nvPr/>
          </p:nvSpPr>
          <p:spPr>
            <a:xfrm>
              <a:off x="1383230" y="2358889"/>
              <a:ext cx="928732"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45,85%</a:t>
              </a:r>
            </a:p>
          </p:txBody>
        </p:sp>
        <p:pic>
          <p:nvPicPr>
            <p:cNvPr id="19" name="Imagen 18" descr="Dibujo en blanco y negro&#10;&#10;Descripción generada automáticamente con confianza media">
              <a:extLst>
                <a:ext uri="{FF2B5EF4-FFF2-40B4-BE49-F238E27FC236}">
                  <a16:creationId xmlns:a16="http://schemas.microsoft.com/office/drawing/2014/main" id="{DAE70FFC-EB66-E522-A97C-F559561E2C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5641" y="2836095"/>
              <a:ext cx="708596" cy="109976"/>
            </a:xfrm>
            <a:prstGeom prst="rect">
              <a:avLst/>
            </a:prstGeom>
          </p:spPr>
        </p:pic>
        <p:pic>
          <p:nvPicPr>
            <p:cNvPr id="20" name="Imagen 19" descr="Logotipo&#10;&#10;Descripción generada automáticamente">
              <a:extLst>
                <a:ext uri="{FF2B5EF4-FFF2-40B4-BE49-F238E27FC236}">
                  <a16:creationId xmlns:a16="http://schemas.microsoft.com/office/drawing/2014/main" id="{C525916F-765B-973C-75CD-0BD3DD064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9792" y="3230900"/>
              <a:ext cx="972302" cy="583381"/>
            </a:xfrm>
            <a:prstGeom prst="rect">
              <a:avLst/>
            </a:prstGeom>
          </p:spPr>
        </p:pic>
        <p:sp>
          <p:nvSpPr>
            <p:cNvPr id="21" name="CuadroTexto 69">
              <a:extLst>
                <a:ext uri="{FF2B5EF4-FFF2-40B4-BE49-F238E27FC236}">
                  <a16:creationId xmlns:a16="http://schemas.microsoft.com/office/drawing/2014/main" id="{2A4FD3DC-DBFB-3C3F-0233-B26168C73233}"/>
                </a:ext>
              </a:extLst>
            </p:cNvPr>
            <p:cNvSpPr txBox="1"/>
            <p:nvPr/>
          </p:nvSpPr>
          <p:spPr>
            <a:xfrm>
              <a:off x="1625652" y="2961957"/>
              <a:ext cx="928732"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50%</a:t>
              </a:r>
            </a:p>
          </p:txBody>
        </p:sp>
        <p:sp>
          <p:nvSpPr>
            <p:cNvPr id="22" name="CuadroTexto 69">
              <a:extLst>
                <a:ext uri="{FF2B5EF4-FFF2-40B4-BE49-F238E27FC236}">
                  <a16:creationId xmlns:a16="http://schemas.microsoft.com/office/drawing/2014/main" id="{4634D996-765E-2EB7-C67B-2CC85ADEA602}"/>
                </a:ext>
              </a:extLst>
            </p:cNvPr>
            <p:cNvSpPr txBox="1"/>
            <p:nvPr/>
          </p:nvSpPr>
          <p:spPr>
            <a:xfrm>
              <a:off x="1625651" y="3583449"/>
              <a:ext cx="928732"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  66,66%</a:t>
              </a:r>
            </a:p>
          </p:txBody>
        </p:sp>
        <p:pic>
          <p:nvPicPr>
            <p:cNvPr id="23" name="Picture 6" descr="Aeropuerto Internacional de la Región de Murcia - Wikipedia, la  enciclopedia libre">
              <a:extLst>
                <a:ext uri="{FF2B5EF4-FFF2-40B4-BE49-F238E27FC236}">
                  <a16:creationId xmlns:a16="http://schemas.microsoft.com/office/drawing/2014/main" id="{1E7664DE-C3E2-B214-FAEF-4B990352AE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9791" y="4583057"/>
              <a:ext cx="727343" cy="2638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ena Logo - GlobalRoom">
              <a:extLst>
                <a:ext uri="{FF2B5EF4-FFF2-40B4-BE49-F238E27FC236}">
                  <a16:creationId xmlns:a16="http://schemas.microsoft.com/office/drawing/2014/main" id="{D4699F06-20FA-57D3-3479-EA33543373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2802" y="5136532"/>
              <a:ext cx="373992" cy="364326"/>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336745D6-3BC5-F259-6F04-3AFB6BD354AE}"/>
                </a:ext>
              </a:extLst>
            </p:cNvPr>
            <p:cNvSpPr txBox="1"/>
            <p:nvPr/>
          </p:nvSpPr>
          <p:spPr>
            <a:xfrm>
              <a:off x="1103734" y="5336814"/>
              <a:ext cx="1023601" cy="246221"/>
            </a:xfrm>
            <a:prstGeom prst="rect">
              <a:avLst/>
            </a:prstGeom>
            <a:noFill/>
          </p:spPr>
          <p:txBody>
            <a:bodyPr wrap="square" rtlCol="0">
              <a:spAutoFit/>
            </a:bodyPr>
            <a:lstStyle/>
            <a:p>
              <a:r>
                <a:rPr lang="es-ES" sz="500" b="1" dirty="0">
                  <a:latin typeface="Arial" panose="020B0604020202020204" pitchFamily="34" charset="0"/>
                  <a:cs typeface="Arial" panose="020B0604020202020204" pitchFamily="34" charset="0"/>
                </a:rPr>
                <a:t>Aena Desarrollo </a:t>
              </a:r>
            </a:p>
            <a:p>
              <a:r>
                <a:rPr lang="es-ES" sz="500" b="1" dirty="0">
                  <a:latin typeface="Arial" panose="020B0604020202020204" pitchFamily="34" charset="0"/>
                  <a:cs typeface="Arial" panose="020B0604020202020204" pitchFamily="34" charset="0"/>
                </a:rPr>
                <a:t>Internacional ADI</a:t>
              </a:r>
            </a:p>
          </p:txBody>
        </p:sp>
        <p:sp>
          <p:nvSpPr>
            <p:cNvPr id="26" name="CuadroTexto 24">
              <a:extLst>
                <a:ext uri="{FF2B5EF4-FFF2-40B4-BE49-F238E27FC236}">
                  <a16:creationId xmlns:a16="http://schemas.microsoft.com/office/drawing/2014/main" id="{22D88641-1FC2-8616-89EB-C6E8170FEFE8}"/>
                </a:ext>
              </a:extLst>
            </p:cNvPr>
            <p:cNvSpPr txBox="1"/>
            <p:nvPr/>
          </p:nvSpPr>
          <p:spPr>
            <a:xfrm>
              <a:off x="1383230" y="4804613"/>
              <a:ext cx="660858"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100%</a:t>
              </a:r>
            </a:p>
          </p:txBody>
        </p:sp>
        <p:sp>
          <p:nvSpPr>
            <p:cNvPr id="27" name="CuadroTexto 24">
              <a:extLst>
                <a:ext uri="{FF2B5EF4-FFF2-40B4-BE49-F238E27FC236}">
                  <a16:creationId xmlns:a16="http://schemas.microsoft.com/office/drawing/2014/main" id="{A99A1D63-EFD4-01BA-2FC2-6250EF644D21}"/>
                </a:ext>
              </a:extLst>
            </p:cNvPr>
            <p:cNvSpPr txBox="1"/>
            <p:nvPr/>
          </p:nvSpPr>
          <p:spPr>
            <a:xfrm>
              <a:off x="1052801" y="5467677"/>
              <a:ext cx="660858"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100%</a:t>
              </a:r>
            </a:p>
          </p:txBody>
        </p:sp>
      </p:grpSp>
      <p:pic>
        <p:nvPicPr>
          <p:cNvPr id="28" name="Imagen 27" descr="Un dibujo de una cara feliz&#10;&#10;Descripción generada automáticamente con confianza baja">
            <a:extLst>
              <a:ext uri="{FF2B5EF4-FFF2-40B4-BE49-F238E27FC236}">
                <a16:creationId xmlns:a16="http://schemas.microsoft.com/office/drawing/2014/main" id="{C5AA2D74-302C-30D5-520F-DC1E2E5358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5357" y="4023923"/>
            <a:ext cx="490685" cy="157777"/>
          </a:xfrm>
          <a:prstGeom prst="rect">
            <a:avLst/>
          </a:prstGeom>
        </p:spPr>
      </p:pic>
      <p:sp>
        <p:nvSpPr>
          <p:cNvPr id="30" name="CuadroTexto 69">
            <a:extLst>
              <a:ext uri="{FF2B5EF4-FFF2-40B4-BE49-F238E27FC236}">
                <a16:creationId xmlns:a16="http://schemas.microsoft.com/office/drawing/2014/main" id="{5AD4B8E0-75C6-7E42-F07D-809D456EC923}"/>
              </a:ext>
            </a:extLst>
          </p:cNvPr>
          <p:cNvSpPr txBox="1"/>
          <p:nvPr/>
        </p:nvSpPr>
        <p:spPr>
          <a:xfrm>
            <a:off x="1518291" y="4195720"/>
            <a:ext cx="955299"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900" b="1" dirty="0">
                <a:solidFill>
                  <a:schemeClr val="tx1">
                    <a:lumMod val="65000"/>
                    <a:lumOff val="35000"/>
                  </a:schemeClr>
                </a:solidFill>
                <a:latin typeface="Arial" panose="020B0604020202020204" pitchFamily="34" charset="0"/>
                <a:cs typeface="Arial" panose="020B0604020202020204" pitchFamily="34" charset="0"/>
              </a:rPr>
              <a:t>  36%</a:t>
            </a:r>
          </a:p>
        </p:txBody>
      </p:sp>
      <p:sp>
        <p:nvSpPr>
          <p:cNvPr id="32" name="CuadroTexto 22">
            <a:extLst>
              <a:ext uri="{FF2B5EF4-FFF2-40B4-BE49-F238E27FC236}">
                <a16:creationId xmlns:a16="http://schemas.microsoft.com/office/drawing/2014/main" id="{437FACA1-9D08-3615-3199-1603932BA3E2}"/>
              </a:ext>
            </a:extLst>
          </p:cNvPr>
          <p:cNvSpPr txBox="1"/>
          <p:nvPr/>
        </p:nvSpPr>
        <p:spPr>
          <a:xfrm>
            <a:off x="2224235" y="4102811"/>
            <a:ext cx="3488502" cy="23083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s-ES" altLang="es-ES" sz="900" dirty="0">
                <a:solidFill>
                  <a:schemeClr val="bg1"/>
                </a:solidFill>
                <a:latin typeface="Arial" panose="020B0604020202020204" pitchFamily="34" charset="0"/>
                <a:cs typeface="Arial" panose="020B0604020202020204" pitchFamily="34" charset="0"/>
              </a:rPr>
              <a:t>Servicios de consultoría:                                           0,002 M€</a:t>
            </a:r>
          </a:p>
        </p:txBody>
      </p:sp>
      <p:sp>
        <p:nvSpPr>
          <p:cNvPr id="35" name="CuadroTexto 34">
            <a:extLst>
              <a:ext uri="{FF2B5EF4-FFF2-40B4-BE49-F238E27FC236}">
                <a16:creationId xmlns:a16="http://schemas.microsoft.com/office/drawing/2014/main" id="{59E4C9FB-D167-3866-E9F8-1D303576A0CC}"/>
              </a:ext>
            </a:extLst>
          </p:cNvPr>
          <p:cNvSpPr txBox="1"/>
          <p:nvPr/>
        </p:nvSpPr>
        <p:spPr>
          <a:xfrm>
            <a:off x="7146109" y="1584640"/>
            <a:ext cx="1810694" cy="3595984"/>
          </a:xfrm>
          <a:prstGeom prst="rect">
            <a:avLst/>
          </a:prstGeom>
          <a:noFill/>
        </p:spPr>
        <p:txBody>
          <a:bodyPr wrap="square" rtlCol="0">
            <a:spAutoFit/>
          </a:bodyPr>
          <a:lstStyle/>
          <a:p>
            <a:pPr>
              <a:lnSpc>
                <a:spcPts val="2300"/>
              </a:lnSpc>
            </a:pPr>
            <a:r>
              <a:rPr lang="es-ES" sz="1300" b="1" dirty="0">
                <a:solidFill>
                  <a:srgbClr val="00224C"/>
                </a:solidFill>
                <a:latin typeface="Arial" panose="020B0604020202020204" pitchFamily="34" charset="0"/>
                <a:cs typeface="Arial" panose="020B0604020202020204" pitchFamily="34" charset="0"/>
              </a:rPr>
              <a:t>Las operaciones entre ENAIRE y sus compañías vinculadas, participación &gt;25% </a:t>
            </a:r>
            <a:r>
              <a:rPr lang="es-ES" sz="1300" dirty="0">
                <a:solidFill>
                  <a:srgbClr val="00224C"/>
                </a:solidFill>
                <a:latin typeface="Arial" panose="020B0604020202020204" pitchFamily="34" charset="0"/>
                <a:cs typeface="Arial" panose="020B0604020202020204" pitchFamily="34" charset="0"/>
              </a:rPr>
              <a:t>deben de valorarse de la misma manera que las transacciones comparables con partes no vinculadas</a:t>
            </a:r>
            <a:r>
              <a:rPr lang="es-ES" sz="1300" b="1" dirty="0">
                <a:solidFill>
                  <a:srgbClr val="00224C"/>
                </a:solidFill>
                <a:latin typeface="Arial" panose="020B0604020202020204" pitchFamily="34" charset="0"/>
                <a:cs typeface="Arial" panose="020B0604020202020204" pitchFamily="34" charset="0"/>
              </a:rPr>
              <a:t>, a precio de mercado.</a:t>
            </a:r>
            <a:endParaRPr lang="es-ES" sz="1300" dirty="0">
              <a:solidFill>
                <a:srgbClr val="0022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86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txBox="1">
            <a:spLocks/>
          </p:cNvSpPr>
          <p:nvPr/>
        </p:nvSpPr>
        <p:spPr>
          <a:xfrm>
            <a:off x="101255" y="386174"/>
            <a:ext cx="9140183" cy="744892"/>
          </a:xfrm>
          <a:prstGeom prst="rect">
            <a:avLst/>
          </a:prstGeom>
        </p:spPr>
        <p:txBody>
          <a:bodyPr lIns="0" tIns="0" rIns="0" bIns="0" anchor="t" anchorCtr="0"/>
          <a:lstStyle/>
          <a:p>
            <a:pPr marL="542925" lvl="0" indent="-457200">
              <a:spcBef>
                <a:spcPct val="0"/>
              </a:spcBef>
              <a:buFont typeface="+mj-lt"/>
              <a:buAutoNum type="arabicPeriod"/>
              <a:defRPr/>
            </a:pPr>
            <a:r>
              <a:rPr lang="es-ES" sz="2000" dirty="0">
                <a:solidFill>
                  <a:schemeClr val="bg1"/>
                </a:solidFill>
                <a:latin typeface="Arial" pitchFamily="34" charset="0"/>
                <a:ea typeface="DotumChe" pitchFamily="49" charset="-127"/>
                <a:cs typeface="Arial" pitchFamily="34" charset="0"/>
              </a:rPr>
              <a:t>QUIÉNES</a:t>
            </a:r>
            <a:r>
              <a:rPr lang="es-ES" sz="2000" dirty="0">
                <a:solidFill>
                  <a:schemeClr val="bg1"/>
                </a:solidFill>
                <a:latin typeface="Arial" pitchFamily="34" charset="0"/>
                <a:cs typeface="Arial" pitchFamily="34" charset="0"/>
              </a:rPr>
              <a:t> SOMOS: Entidad Pública Empresarial ENAIRE </a:t>
            </a:r>
          </a:p>
        </p:txBody>
      </p:sp>
      <p:sp>
        <p:nvSpPr>
          <p:cNvPr id="29" name="CuadroTexto 28">
            <a:extLst>
              <a:ext uri="{FF2B5EF4-FFF2-40B4-BE49-F238E27FC236}">
                <a16:creationId xmlns:a16="http://schemas.microsoft.com/office/drawing/2014/main" id="{C2E86AE4-C3DE-4A7C-8358-167F82A01756}"/>
              </a:ext>
            </a:extLst>
          </p:cNvPr>
          <p:cNvSpPr txBox="1"/>
          <p:nvPr/>
        </p:nvSpPr>
        <p:spPr>
          <a:xfrm>
            <a:off x="519621" y="540788"/>
            <a:ext cx="7125779" cy="661720"/>
          </a:xfrm>
          <a:prstGeom prst="rect">
            <a:avLst/>
          </a:prstGeom>
          <a:noFill/>
          <a:ln>
            <a:noFill/>
          </a:ln>
        </p:spPr>
        <p:txBody>
          <a:bodyPr wrap="square" rtlCol="0">
            <a:spAutoFit/>
          </a:bodyPr>
          <a:lstStyle/>
          <a:p>
            <a:pPr algn="l"/>
            <a:r>
              <a:rPr lang="es-ES" sz="2000" dirty="0">
                <a:solidFill>
                  <a:srgbClr val="00224C"/>
                </a:solidFill>
                <a:latin typeface="Arial" panose="020B0604020202020204" pitchFamily="34" charset="0"/>
                <a:cs typeface="Arial" panose="020B0604020202020204" pitchFamily="34" charset="0"/>
              </a:rPr>
              <a:t>6. Investigación, Desarrollo e Innovación (I+D+i)</a:t>
            </a:r>
          </a:p>
          <a:p>
            <a:pPr algn="l"/>
            <a:r>
              <a:rPr lang="es-ES" sz="1700" dirty="0">
                <a:solidFill>
                  <a:srgbClr val="00224C"/>
                </a:solidFill>
                <a:latin typeface="Arial" panose="020B0604020202020204" pitchFamily="34" charset="0"/>
                <a:cs typeface="Arial" panose="020B0604020202020204" pitchFamily="34" charset="0"/>
              </a:rPr>
              <a:t>    </a:t>
            </a:r>
          </a:p>
        </p:txBody>
      </p:sp>
      <p:sp>
        <p:nvSpPr>
          <p:cNvPr id="31" name="Marcador de número de diapositiva 1">
            <a:extLst>
              <a:ext uri="{FF2B5EF4-FFF2-40B4-BE49-F238E27FC236}">
                <a16:creationId xmlns:a16="http://schemas.microsoft.com/office/drawing/2014/main" id="{AB407D86-8F04-4BAB-B18F-0D5E58D8F036}"/>
              </a:ext>
            </a:extLst>
          </p:cNvPr>
          <p:cNvSpPr>
            <a:spLocks noGrp="1"/>
          </p:cNvSpPr>
          <p:nvPr>
            <p:ph type="sldNum" sz="quarter" idx="16"/>
          </p:nvPr>
        </p:nvSpPr>
        <p:spPr>
          <a:xfrm>
            <a:off x="8625175" y="6515452"/>
            <a:ext cx="1080000" cy="180000"/>
          </a:xfrm>
        </p:spPr>
        <p:txBody>
          <a:bodyPr/>
          <a:lstStyle/>
          <a:p>
            <a:fld id="{D9897F2D-42A2-D44F-969F-D7A77D623531}" type="slidenum">
              <a:rPr lang="es-ES" smtClean="0"/>
              <a:pPr/>
              <a:t>8</a:t>
            </a:fld>
            <a:endParaRPr lang="es-ES" dirty="0"/>
          </a:p>
        </p:txBody>
      </p:sp>
      <p:sp>
        <p:nvSpPr>
          <p:cNvPr id="5" name="Subtítulo 2">
            <a:extLst>
              <a:ext uri="{FF2B5EF4-FFF2-40B4-BE49-F238E27FC236}">
                <a16:creationId xmlns:a16="http://schemas.microsoft.com/office/drawing/2014/main" id="{00231A61-42FA-906A-CD13-4135BEB34D46}"/>
              </a:ext>
            </a:extLst>
          </p:cNvPr>
          <p:cNvSpPr txBox="1">
            <a:spLocks/>
          </p:cNvSpPr>
          <p:nvPr/>
        </p:nvSpPr>
        <p:spPr bwMode="auto">
          <a:xfrm>
            <a:off x="748610" y="1896478"/>
            <a:ext cx="3244511" cy="111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eaLnBrk="1" hangingPunct="1"/>
            <a:r>
              <a:rPr lang="es-ES" altLang="es-ES" sz="1300" dirty="0">
                <a:solidFill>
                  <a:srgbClr val="00224C"/>
                </a:solidFill>
                <a:latin typeface="Arial" panose="020B0604020202020204" pitchFamily="34" charset="0"/>
                <a:cs typeface="Arial" panose="020B0604020202020204" pitchFamily="34" charset="0"/>
              </a:rPr>
              <a:t>En los últimos años, ENAIRE viene justificando Gastos de Proyectos que se benefician de la Deducción </a:t>
            </a:r>
            <a:r>
              <a:rPr lang="es-ES" altLang="es-ES" sz="1300" b="1" dirty="0">
                <a:solidFill>
                  <a:srgbClr val="00B0F0"/>
                </a:solidFill>
                <a:latin typeface="Arial" panose="020B0604020202020204" pitchFamily="34" charset="0"/>
                <a:cs typeface="Arial" panose="020B0604020202020204" pitchFamily="34" charset="0"/>
              </a:rPr>
              <a:t>Fiscal por I+D+i</a:t>
            </a:r>
            <a:r>
              <a:rPr lang="es-ES" altLang="es-ES" sz="1300" dirty="0">
                <a:solidFill>
                  <a:srgbClr val="00B0F0"/>
                </a:solidFill>
                <a:latin typeface="Arial" panose="020B0604020202020204" pitchFamily="34" charset="0"/>
                <a:cs typeface="Arial" panose="020B0604020202020204" pitchFamily="34" charset="0"/>
              </a:rPr>
              <a:t> </a:t>
            </a:r>
            <a:r>
              <a:rPr lang="es-ES" altLang="es-ES" sz="1300" dirty="0">
                <a:solidFill>
                  <a:srgbClr val="00224C"/>
                </a:solidFill>
                <a:latin typeface="Arial" panose="020B0604020202020204" pitchFamily="34" charset="0"/>
                <a:cs typeface="Arial" panose="020B0604020202020204" pitchFamily="34" charset="0"/>
              </a:rPr>
              <a:t>por importe de un </a:t>
            </a:r>
            <a:r>
              <a:rPr lang="es-ES" altLang="es-ES" sz="1300" b="1" dirty="0">
                <a:solidFill>
                  <a:srgbClr val="00B0F0"/>
                </a:solidFill>
                <a:latin typeface="Arial" panose="020B0604020202020204" pitchFamily="34" charset="0"/>
                <a:cs typeface="Arial" panose="020B0604020202020204" pitchFamily="34" charset="0"/>
              </a:rPr>
              <a:t>0,09%</a:t>
            </a:r>
            <a:r>
              <a:rPr lang="es-ES" altLang="es-ES" sz="1300" dirty="0">
                <a:solidFill>
                  <a:srgbClr val="00224C"/>
                </a:solidFill>
                <a:latin typeface="Arial" panose="020B0604020202020204" pitchFamily="34" charset="0"/>
                <a:cs typeface="Arial" panose="020B0604020202020204" pitchFamily="34" charset="0"/>
              </a:rPr>
              <a:t>(*) </a:t>
            </a:r>
            <a:r>
              <a:rPr lang="es-ES" altLang="es-ES" sz="1300" dirty="0">
                <a:latin typeface="Arial" panose="020B0604020202020204" pitchFamily="34" charset="0"/>
                <a:cs typeface="Arial" panose="020B0604020202020204" pitchFamily="34" charset="0"/>
              </a:rPr>
              <a:t> </a:t>
            </a:r>
            <a:r>
              <a:rPr lang="es-ES" altLang="es-ES" sz="1300" dirty="0">
                <a:solidFill>
                  <a:srgbClr val="00224C"/>
                </a:solidFill>
                <a:latin typeface="Arial" panose="020B0604020202020204" pitchFamily="34" charset="0"/>
                <a:cs typeface="Arial" panose="020B0604020202020204" pitchFamily="34" charset="0"/>
              </a:rPr>
              <a:t>del</a:t>
            </a:r>
            <a:r>
              <a:rPr lang="es-ES" altLang="es-ES" sz="1300" dirty="0">
                <a:latin typeface="Arial" panose="020B0604020202020204" pitchFamily="34" charset="0"/>
                <a:cs typeface="Arial" panose="020B0604020202020204" pitchFamily="34" charset="0"/>
              </a:rPr>
              <a:t> </a:t>
            </a:r>
            <a:r>
              <a:rPr lang="es-ES" altLang="es-ES" sz="1300" b="1" dirty="0">
                <a:solidFill>
                  <a:srgbClr val="00B0F0"/>
                </a:solidFill>
                <a:latin typeface="Arial" panose="020B0604020202020204" pitchFamily="34" charset="0"/>
                <a:cs typeface="Arial" panose="020B0604020202020204" pitchFamily="34" charset="0"/>
              </a:rPr>
              <a:t>Gasto Total I+D+i ESPAÑOL</a:t>
            </a:r>
            <a:r>
              <a:rPr lang="es-ES" altLang="es-ES" sz="1300" b="1" dirty="0">
                <a:solidFill>
                  <a:srgbClr val="009FDA"/>
                </a:solidFill>
                <a:latin typeface="Arial" panose="020B0604020202020204" pitchFamily="34" charset="0"/>
                <a:cs typeface="Arial" panose="020B0604020202020204" pitchFamily="34" charset="0"/>
              </a:rPr>
              <a:t>:</a:t>
            </a:r>
            <a:endParaRPr lang="es-ES" altLang="es-ES" sz="1300" b="1" dirty="0">
              <a:solidFill>
                <a:srgbClr val="FF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AC032E30-4854-7F26-30C6-7B194A16A26A}"/>
              </a:ext>
            </a:extLst>
          </p:cNvPr>
          <p:cNvGrpSpPr/>
          <p:nvPr/>
        </p:nvGrpSpPr>
        <p:grpSpPr>
          <a:xfrm>
            <a:off x="4540151" y="1962881"/>
            <a:ext cx="4641213" cy="3349991"/>
            <a:chOff x="1248199" y="2815799"/>
            <a:chExt cx="5894986" cy="3172192"/>
          </a:xfrm>
        </p:grpSpPr>
        <p:graphicFrame>
          <p:nvGraphicFramePr>
            <p:cNvPr id="7" name="Gráfico 6">
              <a:extLst>
                <a:ext uri="{FF2B5EF4-FFF2-40B4-BE49-F238E27FC236}">
                  <a16:creationId xmlns:a16="http://schemas.microsoft.com/office/drawing/2014/main" id="{8C14FEAA-0DC1-9568-7E47-EE8E4EE80998}"/>
                </a:ext>
              </a:extLst>
            </p:cNvPr>
            <p:cNvGraphicFramePr>
              <a:graphicFrameLocks/>
            </p:cNvGraphicFramePr>
            <p:nvPr>
              <p:extLst>
                <p:ext uri="{D42A27DB-BD31-4B8C-83A1-F6EECF244321}">
                  <p14:modId xmlns:p14="http://schemas.microsoft.com/office/powerpoint/2010/main" val="2466965352"/>
                </p:ext>
              </p:extLst>
            </p:nvPr>
          </p:nvGraphicFramePr>
          <p:xfrm>
            <a:off x="1248199" y="2996697"/>
            <a:ext cx="5894986" cy="299129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upo 7">
              <a:extLst>
                <a:ext uri="{FF2B5EF4-FFF2-40B4-BE49-F238E27FC236}">
                  <a16:creationId xmlns:a16="http://schemas.microsoft.com/office/drawing/2014/main" id="{F0C89295-8361-6B77-8EE9-79C2716EDBCA}"/>
                </a:ext>
              </a:extLst>
            </p:cNvPr>
            <p:cNvGrpSpPr/>
            <p:nvPr/>
          </p:nvGrpSpPr>
          <p:grpSpPr>
            <a:xfrm>
              <a:off x="1527714" y="2815799"/>
              <a:ext cx="1058566" cy="693425"/>
              <a:chOff x="4348128" y="3814018"/>
              <a:chExt cx="1058566" cy="693425"/>
            </a:xfrm>
          </p:grpSpPr>
          <p:sp>
            <p:nvSpPr>
              <p:cNvPr id="25" name="CuadroTexto 24">
                <a:extLst>
                  <a:ext uri="{FF2B5EF4-FFF2-40B4-BE49-F238E27FC236}">
                    <a16:creationId xmlns:a16="http://schemas.microsoft.com/office/drawing/2014/main" id="{DE9B4B1B-1A69-4FDB-4A31-1FCE0E9CE697}"/>
                  </a:ext>
                </a:extLst>
              </p:cNvPr>
              <p:cNvSpPr txBox="1"/>
              <p:nvPr/>
            </p:nvSpPr>
            <p:spPr>
              <a:xfrm>
                <a:off x="4348128" y="4288862"/>
                <a:ext cx="941609" cy="218581"/>
              </a:xfrm>
              <a:prstGeom prst="rect">
                <a:avLst/>
              </a:prstGeom>
              <a:noFill/>
            </p:spPr>
            <p:txBody>
              <a:bodyPr wrap="square" rtlCol="0">
                <a:spAutoFit/>
              </a:bodyPr>
              <a:lstStyle/>
              <a:p>
                <a:r>
                  <a:rPr lang="es-ES" sz="900" b="1" dirty="0">
                    <a:solidFill>
                      <a:srgbClr val="00224C"/>
                    </a:solidFill>
                    <a:latin typeface="Arial" panose="020B0604020202020204" pitchFamily="34" charset="0"/>
                    <a:cs typeface="Arial" panose="020B0604020202020204" pitchFamily="34" charset="0"/>
                  </a:rPr>
                  <a:t>14,578 M€</a:t>
                </a:r>
              </a:p>
            </p:txBody>
          </p:sp>
          <p:sp>
            <p:nvSpPr>
              <p:cNvPr id="26" name="CuadroTexto 25">
                <a:extLst>
                  <a:ext uri="{FF2B5EF4-FFF2-40B4-BE49-F238E27FC236}">
                    <a16:creationId xmlns:a16="http://schemas.microsoft.com/office/drawing/2014/main" id="{01DB0FE3-0D8F-6BC0-8766-15D725545BB5}"/>
                  </a:ext>
                </a:extLst>
              </p:cNvPr>
              <p:cNvSpPr txBox="1"/>
              <p:nvPr/>
            </p:nvSpPr>
            <p:spPr>
              <a:xfrm>
                <a:off x="4370905" y="3814018"/>
                <a:ext cx="1035789" cy="218581"/>
              </a:xfrm>
              <a:prstGeom prst="rect">
                <a:avLst/>
              </a:prstGeom>
              <a:noFill/>
            </p:spPr>
            <p:txBody>
              <a:bodyPr wrap="square" rtlCol="0">
                <a:spAutoFit/>
              </a:bodyPr>
              <a:lstStyle/>
              <a:p>
                <a:r>
                  <a:rPr lang="es-ES" sz="900" b="1" dirty="0">
                    <a:solidFill>
                      <a:srgbClr val="00B050"/>
                    </a:solidFill>
                    <a:latin typeface="Arial" panose="020B0604020202020204" pitchFamily="34" charset="0"/>
                    <a:cs typeface="Arial" panose="020B0604020202020204" pitchFamily="34" charset="0"/>
                  </a:rPr>
                  <a:t> 1,802 M€</a:t>
                </a:r>
              </a:p>
            </p:txBody>
          </p:sp>
          <p:sp>
            <p:nvSpPr>
              <p:cNvPr id="32" name="Flecha: hacia abajo 31">
                <a:extLst>
                  <a:ext uri="{FF2B5EF4-FFF2-40B4-BE49-F238E27FC236}">
                    <a16:creationId xmlns:a16="http://schemas.microsoft.com/office/drawing/2014/main" id="{DA63E340-29CB-4F99-BDCD-EDB6196CDE75}"/>
                  </a:ext>
                </a:extLst>
              </p:cNvPr>
              <p:cNvSpPr/>
              <p:nvPr/>
            </p:nvSpPr>
            <p:spPr>
              <a:xfrm rot="10800000">
                <a:off x="4611067" y="4054311"/>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737FAA1C-72BC-D3E5-58E6-6FA029669F16}"/>
                </a:ext>
              </a:extLst>
            </p:cNvPr>
            <p:cNvGrpSpPr/>
            <p:nvPr/>
          </p:nvGrpSpPr>
          <p:grpSpPr>
            <a:xfrm>
              <a:off x="2666715" y="2846249"/>
              <a:ext cx="972925" cy="644971"/>
              <a:chOff x="6138558" y="2705177"/>
              <a:chExt cx="972925" cy="644971"/>
            </a:xfrm>
          </p:grpSpPr>
          <p:sp>
            <p:nvSpPr>
              <p:cNvPr id="22" name="CuadroTexto 21">
                <a:extLst>
                  <a:ext uri="{FF2B5EF4-FFF2-40B4-BE49-F238E27FC236}">
                    <a16:creationId xmlns:a16="http://schemas.microsoft.com/office/drawing/2014/main" id="{ADB43CF5-C304-E516-7B1D-900F7944C23C}"/>
                  </a:ext>
                </a:extLst>
              </p:cNvPr>
              <p:cNvSpPr txBox="1"/>
              <p:nvPr/>
            </p:nvSpPr>
            <p:spPr>
              <a:xfrm>
                <a:off x="6138558" y="3131567"/>
                <a:ext cx="972925" cy="218581"/>
              </a:xfrm>
              <a:prstGeom prst="rect">
                <a:avLst/>
              </a:prstGeom>
              <a:noFill/>
            </p:spPr>
            <p:txBody>
              <a:bodyPr wrap="square" rtlCol="0">
                <a:spAutoFit/>
              </a:bodyPr>
              <a:lstStyle/>
              <a:p>
                <a:r>
                  <a:rPr lang="es-ES" sz="900" b="1" dirty="0">
                    <a:solidFill>
                      <a:srgbClr val="00224C"/>
                    </a:solidFill>
                    <a:latin typeface="Arial" panose="020B0604020202020204" pitchFamily="34" charset="0"/>
                    <a:cs typeface="Arial" panose="020B0604020202020204" pitchFamily="34" charset="0"/>
                  </a:rPr>
                  <a:t>14,876 M€</a:t>
                </a:r>
              </a:p>
            </p:txBody>
          </p:sp>
          <p:sp>
            <p:nvSpPr>
              <p:cNvPr id="23" name="CuadroTexto 22">
                <a:extLst>
                  <a:ext uri="{FF2B5EF4-FFF2-40B4-BE49-F238E27FC236}">
                    <a16:creationId xmlns:a16="http://schemas.microsoft.com/office/drawing/2014/main" id="{EFCC2A54-34E0-0206-6173-0F4FB603752F}"/>
                  </a:ext>
                </a:extLst>
              </p:cNvPr>
              <p:cNvSpPr txBox="1"/>
              <p:nvPr/>
            </p:nvSpPr>
            <p:spPr>
              <a:xfrm>
                <a:off x="6154828" y="2705177"/>
                <a:ext cx="890051" cy="218581"/>
              </a:xfrm>
              <a:prstGeom prst="rect">
                <a:avLst/>
              </a:prstGeom>
              <a:noFill/>
            </p:spPr>
            <p:txBody>
              <a:bodyPr wrap="square" rtlCol="0">
                <a:spAutoFit/>
              </a:bodyPr>
              <a:lstStyle/>
              <a:p>
                <a:r>
                  <a:rPr lang="es-ES" sz="900" b="1" dirty="0">
                    <a:solidFill>
                      <a:srgbClr val="00B050"/>
                    </a:solidFill>
                    <a:latin typeface="Arial" panose="020B0604020202020204" pitchFamily="34" charset="0"/>
                    <a:cs typeface="Arial" panose="020B0604020202020204" pitchFamily="34" charset="0"/>
                  </a:rPr>
                  <a:t> 1,831 M€</a:t>
                </a:r>
              </a:p>
            </p:txBody>
          </p:sp>
          <p:sp>
            <p:nvSpPr>
              <p:cNvPr id="24" name="Flecha: hacia abajo 23">
                <a:extLst>
                  <a:ext uri="{FF2B5EF4-FFF2-40B4-BE49-F238E27FC236}">
                    <a16:creationId xmlns:a16="http://schemas.microsoft.com/office/drawing/2014/main" id="{E8118118-6A26-D58E-5689-E5B8956423DB}"/>
                  </a:ext>
                </a:extLst>
              </p:cNvPr>
              <p:cNvSpPr/>
              <p:nvPr/>
            </p:nvSpPr>
            <p:spPr>
              <a:xfrm rot="10800000">
                <a:off x="6356955" y="2928375"/>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0" name="Grupo 9">
              <a:extLst>
                <a:ext uri="{FF2B5EF4-FFF2-40B4-BE49-F238E27FC236}">
                  <a16:creationId xmlns:a16="http://schemas.microsoft.com/office/drawing/2014/main" id="{0F81B4D2-00E9-91B0-1C21-A5F49C5B7607}"/>
                </a:ext>
              </a:extLst>
            </p:cNvPr>
            <p:cNvGrpSpPr/>
            <p:nvPr/>
          </p:nvGrpSpPr>
          <p:grpSpPr>
            <a:xfrm>
              <a:off x="3748142" y="3029258"/>
              <a:ext cx="1054423" cy="630263"/>
              <a:chOff x="7150482" y="2812279"/>
              <a:chExt cx="1054423" cy="630263"/>
            </a:xfrm>
          </p:grpSpPr>
          <p:sp>
            <p:nvSpPr>
              <p:cNvPr id="19" name="CuadroTexto 18">
                <a:extLst>
                  <a:ext uri="{FF2B5EF4-FFF2-40B4-BE49-F238E27FC236}">
                    <a16:creationId xmlns:a16="http://schemas.microsoft.com/office/drawing/2014/main" id="{7FE745DA-E0F3-2171-0DEE-B587B552455E}"/>
                  </a:ext>
                </a:extLst>
              </p:cNvPr>
              <p:cNvSpPr txBox="1"/>
              <p:nvPr/>
            </p:nvSpPr>
            <p:spPr>
              <a:xfrm>
                <a:off x="7150482" y="3223961"/>
                <a:ext cx="1054423" cy="218581"/>
              </a:xfrm>
              <a:prstGeom prst="rect">
                <a:avLst/>
              </a:prstGeom>
              <a:noFill/>
            </p:spPr>
            <p:txBody>
              <a:bodyPr wrap="square" rtlCol="0">
                <a:spAutoFit/>
              </a:bodyPr>
              <a:lstStyle/>
              <a:p>
                <a:r>
                  <a:rPr lang="es-ES" sz="900" b="1" dirty="0">
                    <a:solidFill>
                      <a:srgbClr val="00224C"/>
                    </a:solidFill>
                    <a:latin typeface="Arial" panose="020B0604020202020204" pitchFamily="34" charset="0"/>
                    <a:cs typeface="Arial" panose="020B0604020202020204" pitchFamily="34" charset="0"/>
                  </a:rPr>
                  <a:t>13,615 M€</a:t>
                </a:r>
              </a:p>
            </p:txBody>
          </p:sp>
          <p:sp>
            <p:nvSpPr>
              <p:cNvPr id="20" name="CuadroTexto 19">
                <a:extLst>
                  <a:ext uri="{FF2B5EF4-FFF2-40B4-BE49-F238E27FC236}">
                    <a16:creationId xmlns:a16="http://schemas.microsoft.com/office/drawing/2014/main" id="{D7236427-C21C-F372-32EC-BE1E4DA62C43}"/>
                  </a:ext>
                </a:extLst>
              </p:cNvPr>
              <p:cNvSpPr txBox="1"/>
              <p:nvPr/>
            </p:nvSpPr>
            <p:spPr>
              <a:xfrm>
                <a:off x="7211242" y="2812279"/>
                <a:ext cx="890050" cy="218581"/>
              </a:xfrm>
              <a:prstGeom prst="rect">
                <a:avLst/>
              </a:prstGeom>
              <a:noFill/>
            </p:spPr>
            <p:txBody>
              <a:bodyPr wrap="square" rtlCol="0">
                <a:spAutoFit/>
              </a:bodyPr>
              <a:lstStyle/>
              <a:p>
                <a:r>
                  <a:rPr lang="es-ES" sz="900" b="1" dirty="0">
                    <a:solidFill>
                      <a:srgbClr val="00B050"/>
                    </a:solidFill>
                    <a:latin typeface="Arial" panose="020B0604020202020204" pitchFamily="34" charset="0"/>
                    <a:cs typeface="Arial" panose="020B0604020202020204" pitchFamily="34" charset="0"/>
                  </a:rPr>
                  <a:t> 2,051 M€</a:t>
                </a:r>
              </a:p>
            </p:txBody>
          </p:sp>
          <p:sp>
            <p:nvSpPr>
              <p:cNvPr id="21" name="Flecha: hacia abajo 20">
                <a:extLst>
                  <a:ext uri="{FF2B5EF4-FFF2-40B4-BE49-F238E27FC236}">
                    <a16:creationId xmlns:a16="http://schemas.microsoft.com/office/drawing/2014/main" id="{7EB0F8A3-172D-BDC6-0E07-B730CD39564B}"/>
                  </a:ext>
                </a:extLst>
              </p:cNvPr>
              <p:cNvSpPr/>
              <p:nvPr/>
            </p:nvSpPr>
            <p:spPr>
              <a:xfrm rot="10800000">
                <a:off x="7381909" y="3024531"/>
                <a:ext cx="387351"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1" name="Grupo 10">
              <a:extLst>
                <a:ext uri="{FF2B5EF4-FFF2-40B4-BE49-F238E27FC236}">
                  <a16:creationId xmlns:a16="http://schemas.microsoft.com/office/drawing/2014/main" id="{F3673043-ACB8-08E5-4542-9FC845F4697F}"/>
                </a:ext>
              </a:extLst>
            </p:cNvPr>
            <p:cNvGrpSpPr/>
            <p:nvPr/>
          </p:nvGrpSpPr>
          <p:grpSpPr>
            <a:xfrm>
              <a:off x="4909373" y="3149631"/>
              <a:ext cx="1056118" cy="718152"/>
              <a:chOff x="7120926" y="2668471"/>
              <a:chExt cx="1056118" cy="718152"/>
            </a:xfrm>
          </p:grpSpPr>
          <p:sp>
            <p:nvSpPr>
              <p:cNvPr id="16" name="CuadroTexto 15">
                <a:extLst>
                  <a:ext uri="{FF2B5EF4-FFF2-40B4-BE49-F238E27FC236}">
                    <a16:creationId xmlns:a16="http://schemas.microsoft.com/office/drawing/2014/main" id="{D9FD7EA4-6403-CE3D-4576-90A53A146D83}"/>
                  </a:ext>
                </a:extLst>
              </p:cNvPr>
              <p:cNvSpPr txBox="1"/>
              <p:nvPr/>
            </p:nvSpPr>
            <p:spPr>
              <a:xfrm>
                <a:off x="7122622" y="3168042"/>
                <a:ext cx="1054422" cy="218581"/>
              </a:xfrm>
              <a:prstGeom prst="rect">
                <a:avLst/>
              </a:prstGeom>
              <a:noFill/>
            </p:spPr>
            <p:txBody>
              <a:bodyPr wrap="square" rtlCol="0">
                <a:spAutoFit/>
              </a:bodyPr>
              <a:lstStyle/>
              <a:p>
                <a:r>
                  <a:rPr lang="es-ES" sz="900" b="1" dirty="0">
                    <a:solidFill>
                      <a:srgbClr val="00224C"/>
                    </a:solidFill>
                    <a:latin typeface="Arial" panose="020B0604020202020204" pitchFamily="34" charset="0"/>
                    <a:cs typeface="Arial" panose="020B0604020202020204" pitchFamily="34" charset="0"/>
                  </a:rPr>
                  <a:t>12,066 M€</a:t>
                </a:r>
              </a:p>
            </p:txBody>
          </p:sp>
          <p:sp>
            <p:nvSpPr>
              <p:cNvPr id="17" name="CuadroTexto 16">
                <a:extLst>
                  <a:ext uri="{FF2B5EF4-FFF2-40B4-BE49-F238E27FC236}">
                    <a16:creationId xmlns:a16="http://schemas.microsoft.com/office/drawing/2014/main" id="{EBBDAE0A-B909-DAA9-3FD0-559781BF7F61}"/>
                  </a:ext>
                </a:extLst>
              </p:cNvPr>
              <p:cNvSpPr txBox="1"/>
              <p:nvPr/>
            </p:nvSpPr>
            <p:spPr>
              <a:xfrm>
                <a:off x="7120926" y="2668471"/>
                <a:ext cx="890889" cy="218581"/>
              </a:xfrm>
              <a:prstGeom prst="rect">
                <a:avLst/>
              </a:prstGeom>
              <a:noFill/>
            </p:spPr>
            <p:txBody>
              <a:bodyPr wrap="square" rtlCol="0">
                <a:spAutoFit/>
              </a:bodyPr>
              <a:lstStyle/>
              <a:p>
                <a:r>
                  <a:rPr lang="es-ES" sz="900" b="1" dirty="0">
                    <a:solidFill>
                      <a:srgbClr val="00B050"/>
                    </a:solidFill>
                    <a:latin typeface="Arial" panose="020B0604020202020204" pitchFamily="34" charset="0"/>
                    <a:cs typeface="Arial" panose="020B0604020202020204" pitchFamily="34" charset="0"/>
                  </a:rPr>
                  <a:t> 1,890 M€</a:t>
                </a:r>
              </a:p>
            </p:txBody>
          </p:sp>
          <p:sp>
            <p:nvSpPr>
              <p:cNvPr id="18" name="Flecha: hacia abajo 17">
                <a:extLst>
                  <a:ext uri="{FF2B5EF4-FFF2-40B4-BE49-F238E27FC236}">
                    <a16:creationId xmlns:a16="http://schemas.microsoft.com/office/drawing/2014/main" id="{0E752341-DD5A-9D05-2519-892E93CDA1FD}"/>
                  </a:ext>
                </a:extLst>
              </p:cNvPr>
              <p:cNvSpPr/>
              <p:nvPr/>
            </p:nvSpPr>
            <p:spPr>
              <a:xfrm rot="10800000">
                <a:off x="7369309" y="2888878"/>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12" name="Grupo 11">
              <a:extLst>
                <a:ext uri="{FF2B5EF4-FFF2-40B4-BE49-F238E27FC236}">
                  <a16:creationId xmlns:a16="http://schemas.microsoft.com/office/drawing/2014/main" id="{B01E6FA5-B7B3-ACAC-DA43-074A7679E253}"/>
                </a:ext>
              </a:extLst>
            </p:cNvPr>
            <p:cNvGrpSpPr/>
            <p:nvPr/>
          </p:nvGrpSpPr>
          <p:grpSpPr>
            <a:xfrm>
              <a:off x="5991233" y="2907037"/>
              <a:ext cx="1016983" cy="679755"/>
              <a:chOff x="7093497" y="2676665"/>
              <a:chExt cx="1016983" cy="679755"/>
            </a:xfrm>
          </p:grpSpPr>
          <p:sp>
            <p:nvSpPr>
              <p:cNvPr id="13" name="CuadroTexto 12">
                <a:extLst>
                  <a:ext uri="{FF2B5EF4-FFF2-40B4-BE49-F238E27FC236}">
                    <a16:creationId xmlns:a16="http://schemas.microsoft.com/office/drawing/2014/main" id="{C8E7E9E1-3941-D189-C6D9-496547A168E5}"/>
                  </a:ext>
                </a:extLst>
              </p:cNvPr>
              <p:cNvSpPr txBox="1"/>
              <p:nvPr/>
            </p:nvSpPr>
            <p:spPr>
              <a:xfrm>
                <a:off x="7137554" y="3137839"/>
                <a:ext cx="972926" cy="218581"/>
              </a:xfrm>
              <a:prstGeom prst="rect">
                <a:avLst/>
              </a:prstGeom>
              <a:noFill/>
            </p:spPr>
            <p:txBody>
              <a:bodyPr wrap="square" rtlCol="0">
                <a:spAutoFit/>
              </a:bodyPr>
              <a:lstStyle/>
              <a:p>
                <a:r>
                  <a:rPr lang="es-ES" sz="900" b="1" dirty="0">
                    <a:solidFill>
                      <a:srgbClr val="00224C"/>
                    </a:solidFill>
                    <a:latin typeface="Arial" panose="020B0604020202020204" pitchFamily="34" charset="0"/>
                    <a:cs typeface="Arial" panose="020B0604020202020204" pitchFamily="34" charset="0"/>
                  </a:rPr>
                  <a:t>14,053 M€</a:t>
                </a:r>
              </a:p>
            </p:txBody>
          </p:sp>
          <p:sp>
            <p:nvSpPr>
              <p:cNvPr id="14" name="CuadroTexto 13">
                <a:extLst>
                  <a:ext uri="{FF2B5EF4-FFF2-40B4-BE49-F238E27FC236}">
                    <a16:creationId xmlns:a16="http://schemas.microsoft.com/office/drawing/2014/main" id="{C17DDC23-7F86-3053-16F6-BD7DB883BD91}"/>
                  </a:ext>
                </a:extLst>
              </p:cNvPr>
              <p:cNvSpPr txBox="1"/>
              <p:nvPr/>
            </p:nvSpPr>
            <p:spPr>
              <a:xfrm>
                <a:off x="7093497" y="2676665"/>
                <a:ext cx="889950" cy="218581"/>
              </a:xfrm>
              <a:prstGeom prst="rect">
                <a:avLst/>
              </a:prstGeom>
              <a:noFill/>
            </p:spPr>
            <p:txBody>
              <a:bodyPr wrap="square" rtlCol="0">
                <a:spAutoFit/>
              </a:bodyPr>
              <a:lstStyle/>
              <a:p>
                <a:r>
                  <a:rPr lang="es-ES" sz="900" b="1" dirty="0">
                    <a:solidFill>
                      <a:srgbClr val="00B050"/>
                    </a:solidFill>
                    <a:latin typeface="Arial" panose="020B0604020202020204" pitchFamily="34" charset="0"/>
                    <a:cs typeface="Arial" panose="020B0604020202020204" pitchFamily="34" charset="0"/>
                  </a:rPr>
                  <a:t> 1,956 M€</a:t>
                </a:r>
              </a:p>
            </p:txBody>
          </p:sp>
          <p:sp>
            <p:nvSpPr>
              <p:cNvPr id="15" name="Flecha: hacia abajo 14">
                <a:extLst>
                  <a:ext uri="{FF2B5EF4-FFF2-40B4-BE49-F238E27FC236}">
                    <a16:creationId xmlns:a16="http://schemas.microsoft.com/office/drawing/2014/main" id="{F43A6D6B-4C16-B968-FA10-93376D75A7AB}"/>
                  </a:ext>
                </a:extLst>
              </p:cNvPr>
              <p:cNvSpPr/>
              <p:nvPr/>
            </p:nvSpPr>
            <p:spPr>
              <a:xfrm rot="10800000">
                <a:off x="7369309" y="2888878"/>
                <a:ext cx="387350" cy="193178"/>
              </a:xfrm>
              <a:prstGeom prst="downArrow">
                <a:avLst/>
              </a:prstGeom>
              <a:noFill/>
              <a:ln>
                <a:solidFill>
                  <a:srgbClr val="11C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sp>
        <p:nvSpPr>
          <p:cNvPr id="35" name="Subtítulo 2">
            <a:extLst>
              <a:ext uri="{FF2B5EF4-FFF2-40B4-BE49-F238E27FC236}">
                <a16:creationId xmlns:a16="http://schemas.microsoft.com/office/drawing/2014/main" id="{1408FA38-C300-AEBE-2902-81D4096DE571}"/>
              </a:ext>
            </a:extLst>
          </p:cNvPr>
          <p:cNvSpPr txBox="1">
            <a:spLocks/>
          </p:cNvSpPr>
          <p:nvPr/>
        </p:nvSpPr>
        <p:spPr bwMode="auto">
          <a:xfrm>
            <a:off x="4498754" y="5412069"/>
            <a:ext cx="4505758" cy="379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s-ES" altLang="es-ES" sz="1000" dirty="0">
                <a:solidFill>
                  <a:srgbClr val="00224C"/>
                </a:solidFill>
                <a:latin typeface="Arial" panose="020B0604020202020204" pitchFamily="34" charset="0"/>
                <a:cs typeface="Arial" panose="020B0604020202020204" pitchFamily="34" charset="0"/>
              </a:rPr>
              <a:t>Nota: La Base de la Deducción fiscal resulta de la diferencia entre el Gasto por la Actividad y la parte Subvencionada del mismo.</a:t>
            </a:r>
          </a:p>
          <a:p>
            <a:pPr eaLnBrk="1" hangingPunct="1"/>
            <a:r>
              <a:rPr lang="es-ES" altLang="es-ES" sz="900" dirty="0">
                <a:solidFill>
                  <a:schemeClr val="bg1">
                    <a:lumMod val="65000"/>
                  </a:schemeClr>
                </a:solidFill>
                <a:latin typeface="Arial" panose="020B0604020202020204" pitchFamily="34" charset="0"/>
                <a:cs typeface="Arial" panose="020B0604020202020204" pitchFamily="34" charset="0"/>
              </a:rPr>
              <a:t>. </a:t>
            </a:r>
          </a:p>
        </p:txBody>
      </p:sp>
      <p:sp>
        <p:nvSpPr>
          <p:cNvPr id="36" name="Subtítulo 2">
            <a:extLst>
              <a:ext uri="{FF2B5EF4-FFF2-40B4-BE49-F238E27FC236}">
                <a16:creationId xmlns:a16="http://schemas.microsoft.com/office/drawing/2014/main" id="{5D206785-7C69-911E-C7F2-183624542C42}"/>
              </a:ext>
            </a:extLst>
          </p:cNvPr>
          <p:cNvSpPr txBox="1">
            <a:spLocks/>
          </p:cNvSpPr>
          <p:nvPr/>
        </p:nvSpPr>
        <p:spPr bwMode="auto">
          <a:xfrm>
            <a:off x="687184" y="5778096"/>
            <a:ext cx="8387917" cy="406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rgbClr val="00184C"/>
                </a:solidFill>
                <a:latin typeface="ENAIRE Titillium Light"/>
                <a:ea typeface="MS PGothic" panose="020B0600070205080204" pitchFamily="34" charset="-128"/>
                <a:cs typeface="ENAIRE Titillium Light"/>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lnSpc>
                <a:spcPct val="150000"/>
              </a:lnSpc>
            </a:pPr>
            <a:r>
              <a:rPr lang="es-ES" altLang="es-ES" sz="1000" dirty="0">
                <a:solidFill>
                  <a:srgbClr val="00224C"/>
                </a:solidFill>
                <a:latin typeface="Arial" panose="020B0604020202020204" pitchFamily="34" charset="0"/>
                <a:cs typeface="Arial" panose="020B0604020202020204" pitchFamily="34" charset="0"/>
              </a:rPr>
              <a:t>(*) Gasto Fiscal aplicado por ENAIRE entre el Importe anual del Gasto I+D+i en España (Fuente INE Web EPDATA.es “Gasto en I+D en España”).</a:t>
            </a:r>
          </a:p>
          <a:p>
            <a:pPr eaLnBrk="1" hangingPunct="1">
              <a:lnSpc>
                <a:spcPct val="150000"/>
              </a:lnSpc>
            </a:pPr>
            <a:r>
              <a:rPr lang="es-ES" altLang="es-ES" sz="1000" dirty="0">
                <a:solidFill>
                  <a:srgbClr val="00224C"/>
                </a:solidFill>
                <a:latin typeface="Arial" panose="020B0604020202020204" pitchFamily="34" charset="0"/>
                <a:cs typeface="Arial" panose="020B0604020202020204" pitchFamily="34" charset="0"/>
              </a:rPr>
              <a:t>(**) Los datos del INE de 2022 todavía no han sido emitidos.</a:t>
            </a:r>
            <a:r>
              <a:rPr lang="es-ES" sz="1000" b="1" dirty="0">
                <a:solidFill>
                  <a:srgbClr val="00B050"/>
                </a:solidFill>
                <a:latin typeface="Arial" panose="020B0604020202020204" pitchFamily="34" charset="0"/>
                <a:cs typeface="Arial" panose="020B0604020202020204" pitchFamily="34" charset="0"/>
              </a:rPr>
              <a:t> </a:t>
            </a:r>
            <a:endParaRPr lang="es-ES" altLang="es-ES" sz="1000" dirty="0">
              <a:solidFill>
                <a:srgbClr val="00224C"/>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E581E995-520F-0119-38F0-096A711796E4}"/>
              </a:ext>
            </a:extLst>
          </p:cNvPr>
          <p:cNvSpPr txBox="1"/>
          <p:nvPr/>
        </p:nvSpPr>
        <p:spPr>
          <a:xfrm>
            <a:off x="619169" y="5109582"/>
            <a:ext cx="3504186" cy="492443"/>
          </a:xfrm>
          <a:prstGeom prst="rect">
            <a:avLst/>
          </a:prstGeom>
          <a:noFill/>
        </p:spPr>
        <p:txBody>
          <a:bodyPr wrap="square" rtlCol="0">
            <a:spAutoFit/>
          </a:bodyPr>
          <a:lstStyle/>
          <a:p>
            <a:r>
              <a:rPr lang="es-ES" sz="1300" dirty="0">
                <a:solidFill>
                  <a:srgbClr val="00224C"/>
                </a:solidFill>
                <a:latin typeface="Arial" panose="020B0604020202020204" pitchFamily="34" charset="0"/>
                <a:cs typeface="Arial" panose="020B0604020202020204" pitchFamily="34" charset="0"/>
              </a:rPr>
              <a:t>En el año</a:t>
            </a:r>
            <a:r>
              <a:rPr lang="es-ES" sz="1300" b="1" dirty="0">
                <a:solidFill>
                  <a:srgbClr val="00224C"/>
                </a:solidFill>
                <a:latin typeface="Arial" panose="020B0604020202020204" pitchFamily="34" charset="0"/>
                <a:cs typeface="Arial" panose="020B0604020202020204" pitchFamily="34" charset="0"/>
              </a:rPr>
              <a:t> </a:t>
            </a:r>
            <a:r>
              <a:rPr lang="es-ES" sz="1300" b="1" dirty="0">
                <a:solidFill>
                  <a:srgbClr val="00B0F0"/>
                </a:solidFill>
                <a:latin typeface="Arial" panose="020B0604020202020204" pitchFamily="34" charset="0"/>
                <a:cs typeface="Arial" panose="020B0604020202020204" pitchFamily="34" charset="0"/>
              </a:rPr>
              <a:t>2022(**)</a:t>
            </a:r>
            <a:r>
              <a:rPr lang="es-ES" sz="1300" b="1" dirty="0">
                <a:solidFill>
                  <a:schemeClr val="accent1">
                    <a:lumMod val="50000"/>
                  </a:schemeClr>
                </a:solidFill>
                <a:latin typeface="Arial" panose="020B0604020202020204" pitchFamily="34" charset="0"/>
                <a:cs typeface="Arial" panose="020B0604020202020204" pitchFamily="34" charset="0"/>
              </a:rPr>
              <a:t> </a:t>
            </a:r>
            <a:r>
              <a:rPr lang="es-ES" sz="1300" dirty="0">
                <a:solidFill>
                  <a:srgbClr val="00224C"/>
                </a:solidFill>
                <a:latin typeface="Arial" panose="020B0604020202020204" pitchFamily="34" charset="0"/>
                <a:cs typeface="Arial" panose="020B0604020202020204" pitchFamily="34" charset="0"/>
              </a:rPr>
              <a:t>se establece un gasto de I+D+i de ENAIRE de </a:t>
            </a:r>
            <a:r>
              <a:rPr lang="es-ES" sz="1300" b="1" dirty="0">
                <a:solidFill>
                  <a:srgbClr val="00B0F0"/>
                </a:solidFill>
                <a:latin typeface="Arial" panose="020B0604020202020204" pitchFamily="34" charset="0"/>
                <a:cs typeface="Arial" panose="020B0604020202020204" pitchFamily="34" charset="0"/>
              </a:rPr>
              <a:t>16M€</a:t>
            </a:r>
            <a:r>
              <a:rPr lang="es-ES" sz="1300" dirty="0">
                <a:solidFill>
                  <a:srgbClr val="00B0F0"/>
                </a:solidFill>
                <a:latin typeface="Arial" panose="020B0604020202020204" pitchFamily="34" charset="0"/>
                <a:cs typeface="Arial" panose="020B0604020202020204" pitchFamily="34" charset="0"/>
              </a:rPr>
              <a:t>.</a:t>
            </a:r>
          </a:p>
        </p:txBody>
      </p:sp>
      <p:graphicFrame>
        <p:nvGraphicFramePr>
          <p:cNvPr id="38" name="Tabla 38">
            <a:extLst>
              <a:ext uri="{FF2B5EF4-FFF2-40B4-BE49-F238E27FC236}">
                <a16:creationId xmlns:a16="http://schemas.microsoft.com/office/drawing/2014/main" id="{012B00D6-8931-600B-0368-84417C966387}"/>
              </a:ext>
            </a:extLst>
          </p:cNvPr>
          <p:cNvGraphicFramePr>
            <a:graphicFrameLocks noGrp="1"/>
          </p:cNvGraphicFramePr>
          <p:nvPr>
            <p:extLst>
              <p:ext uri="{D42A27DB-BD31-4B8C-83A1-F6EECF244321}">
                <p14:modId xmlns:p14="http://schemas.microsoft.com/office/powerpoint/2010/main" val="3838288645"/>
              </p:ext>
            </p:extLst>
          </p:nvPr>
        </p:nvGraphicFramePr>
        <p:xfrm>
          <a:off x="697118" y="2982257"/>
          <a:ext cx="3426237" cy="2034104"/>
        </p:xfrm>
        <a:graphic>
          <a:graphicData uri="http://schemas.openxmlformats.org/drawingml/2006/table">
            <a:tbl>
              <a:tblPr firstRow="1" bandRow="1">
                <a:tableStyleId>{74C1A8A3-306A-4EB7-A6B1-4F7E0EB9C5D6}</a:tableStyleId>
              </a:tblPr>
              <a:tblGrid>
                <a:gridCol w="479833">
                  <a:extLst>
                    <a:ext uri="{9D8B030D-6E8A-4147-A177-3AD203B41FA5}">
                      <a16:colId xmlns:a16="http://schemas.microsoft.com/office/drawing/2014/main" val="2561389531"/>
                    </a:ext>
                  </a:extLst>
                </a:gridCol>
                <a:gridCol w="823866">
                  <a:extLst>
                    <a:ext uri="{9D8B030D-6E8A-4147-A177-3AD203B41FA5}">
                      <a16:colId xmlns:a16="http://schemas.microsoft.com/office/drawing/2014/main" val="4084541619"/>
                    </a:ext>
                  </a:extLst>
                </a:gridCol>
                <a:gridCol w="1113576">
                  <a:extLst>
                    <a:ext uri="{9D8B030D-6E8A-4147-A177-3AD203B41FA5}">
                      <a16:colId xmlns:a16="http://schemas.microsoft.com/office/drawing/2014/main" val="415882260"/>
                    </a:ext>
                  </a:extLst>
                </a:gridCol>
                <a:gridCol w="1008962">
                  <a:extLst>
                    <a:ext uri="{9D8B030D-6E8A-4147-A177-3AD203B41FA5}">
                      <a16:colId xmlns:a16="http://schemas.microsoft.com/office/drawing/2014/main" val="3372815809"/>
                    </a:ext>
                  </a:extLst>
                </a:gridCol>
              </a:tblGrid>
              <a:tr h="717375">
                <a:tc>
                  <a:txBody>
                    <a:bodyPr/>
                    <a:lstStyle/>
                    <a:p>
                      <a:pPr algn="ctr"/>
                      <a:r>
                        <a:rPr lang="es-ES" sz="1000" dirty="0">
                          <a:latin typeface="Arial" panose="020B0604020202020204" pitchFamily="34" charset="0"/>
                          <a:cs typeface="Arial" panose="020B0604020202020204" pitchFamily="34" charset="0"/>
                        </a:rPr>
                        <a:t>Año</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lang="es-ES" sz="1000" dirty="0">
                          <a:latin typeface="Arial" panose="020B0604020202020204" pitchFamily="34" charset="0"/>
                          <a:cs typeface="Arial" panose="020B0604020202020204" pitchFamily="34" charset="0"/>
                        </a:rPr>
                        <a:t>I+D+i interna ESPAÑA</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lang="es-ES" sz="1000" dirty="0">
                          <a:latin typeface="Arial" panose="020B0604020202020204" pitchFamily="34" charset="0"/>
                          <a:cs typeface="Arial" panose="020B0604020202020204" pitchFamily="34" charset="0"/>
                        </a:rPr>
                        <a:t>I+D+i ENAIRE </a:t>
                      </a:r>
                    </a:p>
                    <a:p>
                      <a:pPr algn="ctr"/>
                      <a:r>
                        <a:rPr lang="es-ES" sz="1000" dirty="0">
                          <a:latin typeface="Arial" panose="020B0604020202020204" pitchFamily="34" charset="0"/>
                          <a:cs typeface="Arial" panose="020B0604020202020204" pitchFamily="34" charset="0"/>
                        </a:rPr>
                        <a:t>Actividad acogida a la Deducción Fiscal IS</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tc>
                  <a:txBody>
                    <a:bodyPr/>
                    <a:lstStyle/>
                    <a:p>
                      <a:pPr algn="ctr"/>
                      <a:r>
                        <a:rPr lang="es-ES" sz="1000" dirty="0">
                          <a:latin typeface="Arial" panose="020B0604020202020204" pitchFamily="34" charset="0"/>
                          <a:cs typeface="Arial" panose="020B0604020202020204" pitchFamily="34" charset="0"/>
                        </a:rPr>
                        <a:t>Participación ENAIRE</a:t>
                      </a:r>
                      <a:endParaRPr lang="es-ES" sz="1000" dirty="0">
                        <a:ln>
                          <a:solidFill>
                            <a:srgbClr val="00224C"/>
                          </a:solidFill>
                        </a:ln>
                        <a:solidFill>
                          <a:srgbClr val="00224C"/>
                        </a:solidFill>
                        <a:latin typeface="Arial" panose="020B0604020202020204" pitchFamily="34" charset="0"/>
                        <a:cs typeface="Arial" panose="020B0604020202020204" pitchFamily="34" charset="0"/>
                      </a:endParaRP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24C"/>
                    </a:solidFill>
                  </a:tcPr>
                </a:tc>
                <a:extLst>
                  <a:ext uri="{0D108BD9-81ED-4DB2-BD59-A6C34878D82A}">
                    <a16:rowId xmlns:a16="http://schemas.microsoft.com/office/drawing/2014/main" val="330865995"/>
                  </a:ext>
                </a:extLst>
              </a:tr>
              <a:tr h="295166">
                <a:tc>
                  <a:txBody>
                    <a:bodyPr/>
                    <a:lstStyle/>
                    <a:p>
                      <a:pPr algn="ctr"/>
                      <a:r>
                        <a:rPr lang="es-ES" sz="1000" dirty="0">
                          <a:solidFill>
                            <a:srgbClr val="00224C"/>
                          </a:solidFill>
                          <a:latin typeface="Arial" panose="020B0604020202020204" pitchFamily="34" charset="0"/>
                          <a:cs typeface="Arial" panose="020B0604020202020204" pitchFamily="34" charset="0"/>
                        </a:rPr>
                        <a:t>2018</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14.945.692</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15.252</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0,10%</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27129384"/>
                  </a:ext>
                </a:extLst>
              </a:tr>
              <a:tr h="295166">
                <a:tc>
                  <a:txBody>
                    <a:bodyPr/>
                    <a:lstStyle/>
                    <a:p>
                      <a:pPr algn="ctr"/>
                      <a:r>
                        <a:rPr lang="es-ES" sz="1000" dirty="0">
                          <a:solidFill>
                            <a:srgbClr val="00224C"/>
                          </a:solidFill>
                          <a:latin typeface="Arial" panose="020B0604020202020204" pitchFamily="34" charset="0"/>
                          <a:cs typeface="Arial" panose="020B0604020202020204" pitchFamily="34" charset="0"/>
                        </a:rPr>
                        <a:t>2019</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15.572.052</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16.117</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0,10%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33914865"/>
                  </a:ext>
                </a:extLst>
              </a:tr>
              <a:tr h="295166">
                <a:tc>
                  <a:txBody>
                    <a:bodyPr/>
                    <a:lstStyle/>
                    <a:p>
                      <a:pPr algn="ctr"/>
                      <a:r>
                        <a:rPr lang="es-ES" sz="1000" dirty="0">
                          <a:solidFill>
                            <a:srgbClr val="00224C"/>
                          </a:solidFill>
                          <a:latin typeface="Arial" panose="020B0604020202020204" pitchFamily="34" charset="0"/>
                          <a:cs typeface="Arial" panose="020B0604020202020204" pitchFamily="34" charset="0"/>
                        </a:rPr>
                        <a:t>2020</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15.786.133</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14.347</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0,09%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6102290"/>
                  </a:ext>
                </a:extLst>
              </a:tr>
              <a:tr h="295166">
                <a:tc>
                  <a:txBody>
                    <a:bodyPr/>
                    <a:lstStyle/>
                    <a:p>
                      <a:pPr algn="ctr"/>
                      <a:r>
                        <a:rPr lang="es-ES" sz="1000" dirty="0">
                          <a:solidFill>
                            <a:srgbClr val="00224C"/>
                          </a:solidFill>
                          <a:latin typeface="Arial" panose="020B0604020202020204" pitchFamily="34" charset="0"/>
                          <a:cs typeface="Arial" panose="020B0604020202020204" pitchFamily="34" charset="0"/>
                        </a:rPr>
                        <a:t>2021</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17.249.249</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14.708</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s-ES" sz="1000" dirty="0">
                          <a:solidFill>
                            <a:srgbClr val="00224C"/>
                          </a:solidFill>
                          <a:latin typeface="Arial" panose="020B0604020202020204" pitchFamily="34" charset="0"/>
                          <a:cs typeface="Arial" panose="020B0604020202020204" pitchFamily="34" charset="0"/>
                        </a:rPr>
                        <a:t>0,09%</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02273125"/>
                  </a:ext>
                </a:extLst>
              </a:tr>
            </a:tbl>
          </a:graphicData>
        </a:graphic>
      </p:graphicFrame>
      <p:sp>
        <p:nvSpPr>
          <p:cNvPr id="39" name="CuadroTexto 38">
            <a:extLst>
              <a:ext uri="{FF2B5EF4-FFF2-40B4-BE49-F238E27FC236}">
                <a16:creationId xmlns:a16="http://schemas.microsoft.com/office/drawing/2014/main" id="{823D1B3E-D415-67C8-6EAD-DCAF1266C313}"/>
              </a:ext>
            </a:extLst>
          </p:cNvPr>
          <p:cNvSpPr txBox="1"/>
          <p:nvPr/>
        </p:nvSpPr>
        <p:spPr>
          <a:xfrm>
            <a:off x="6133884" y="5028086"/>
            <a:ext cx="1297368" cy="246221"/>
          </a:xfrm>
          <a:prstGeom prst="rect">
            <a:avLst/>
          </a:prstGeom>
          <a:noFill/>
        </p:spPr>
        <p:txBody>
          <a:bodyPr wrap="square">
            <a:spAutoFit/>
          </a:bodyPr>
          <a:lstStyle/>
          <a:p>
            <a:r>
              <a:rPr lang="es-ES" sz="1000" dirty="0">
                <a:solidFill>
                  <a:srgbClr val="00224C"/>
                </a:solidFill>
                <a:latin typeface="Arial" panose="020B0604020202020204" pitchFamily="34" charset="0"/>
                <a:cs typeface="Arial" panose="020B0604020202020204" pitchFamily="34" charset="0"/>
              </a:rPr>
              <a:t>■</a:t>
            </a:r>
            <a:r>
              <a:rPr lang="es-ES" sz="1000" dirty="0">
                <a:solidFill>
                  <a:schemeClr val="accent1">
                    <a:lumMod val="50000"/>
                  </a:schemeClr>
                </a:solidFill>
                <a:latin typeface="Arial" panose="020B0604020202020204" pitchFamily="34" charset="0"/>
                <a:cs typeface="Arial" panose="020B0604020202020204" pitchFamily="34" charset="0"/>
              </a:rPr>
              <a:t> </a:t>
            </a:r>
            <a:r>
              <a:rPr lang="es-ES" sz="1000" dirty="0">
                <a:solidFill>
                  <a:srgbClr val="00224C"/>
                </a:solidFill>
                <a:latin typeface="Arial" panose="020B0604020202020204" pitchFamily="34" charset="0"/>
                <a:cs typeface="Arial" panose="020B0604020202020204" pitchFamily="34" charset="0"/>
              </a:rPr>
              <a:t>GASTOS BASE</a:t>
            </a:r>
          </a:p>
        </p:txBody>
      </p:sp>
      <p:sp>
        <p:nvSpPr>
          <p:cNvPr id="40" name="CuadroTexto 39">
            <a:extLst>
              <a:ext uri="{FF2B5EF4-FFF2-40B4-BE49-F238E27FC236}">
                <a16:creationId xmlns:a16="http://schemas.microsoft.com/office/drawing/2014/main" id="{80E19531-9C18-F297-BAE1-F43B4E8F1668}"/>
              </a:ext>
            </a:extLst>
          </p:cNvPr>
          <p:cNvSpPr txBox="1"/>
          <p:nvPr/>
        </p:nvSpPr>
        <p:spPr>
          <a:xfrm>
            <a:off x="7056781" y="1829914"/>
            <a:ext cx="2199676" cy="723275"/>
          </a:xfrm>
          <a:prstGeom prst="rect">
            <a:avLst/>
          </a:prstGeom>
          <a:noFill/>
        </p:spPr>
        <p:txBody>
          <a:bodyPr wrap="square" rtlCol="0">
            <a:spAutoFit/>
          </a:bodyPr>
          <a:lstStyle/>
          <a:p>
            <a:r>
              <a:rPr lang="es-ES" sz="1000" dirty="0">
                <a:solidFill>
                  <a:srgbClr val="00B050"/>
                </a:solidFill>
                <a:latin typeface="Arial" panose="020B0604020202020204" pitchFamily="34" charset="0"/>
                <a:cs typeface="Arial" panose="020B0604020202020204" pitchFamily="34" charset="0"/>
              </a:rPr>
              <a:t>■ DEDUCCIÓN FISCAL GENERADA</a:t>
            </a:r>
          </a:p>
          <a:p>
            <a:endParaRPr lang="es-ES" dirty="0"/>
          </a:p>
        </p:txBody>
      </p:sp>
      <p:sp>
        <p:nvSpPr>
          <p:cNvPr id="42" name="CuadroTexto 41">
            <a:extLst>
              <a:ext uri="{FF2B5EF4-FFF2-40B4-BE49-F238E27FC236}">
                <a16:creationId xmlns:a16="http://schemas.microsoft.com/office/drawing/2014/main" id="{08C406C7-0D3B-7506-D554-3C2A48932290}"/>
              </a:ext>
            </a:extLst>
          </p:cNvPr>
          <p:cNvSpPr txBox="1"/>
          <p:nvPr/>
        </p:nvSpPr>
        <p:spPr>
          <a:xfrm>
            <a:off x="805758" y="995881"/>
            <a:ext cx="7685808" cy="707886"/>
          </a:xfrm>
          <a:prstGeom prst="rect">
            <a:avLst/>
          </a:prstGeom>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2000" b="1" dirty="0">
                <a:solidFill>
                  <a:srgbClr val="00B0F0"/>
                </a:solidFill>
                <a:latin typeface="Arial" panose="020B0604020202020204" pitchFamily="34" charset="0"/>
                <a:cs typeface="Arial" panose="020B0604020202020204" pitchFamily="34" charset="0"/>
              </a:rPr>
              <a:t>ENAIRE establece la INNOVACIÓN como pilar de su Plan Estratégico</a:t>
            </a:r>
          </a:p>
        </p:txBody>
      </p:sp>
    </p:spTree>
    <p:extLst>
      <p:ext uri="{BB962C8B-B14F-4D97-AF65-F5344CB8AC3E}">
        <p14:creationId xmlns:p14="http://schemas.microsoft.com/office/powerpoint/2010/main" val="1512042467"/>
      </p:ext>
    </p:extLst>
  </p:cSld>
  <p:clrMapOvr>
    <a:masterClrMapping/>
  </p:clrMapOvr>
</p:sld>
</file>

<file path=ppt/theme/theme1.xml><?xml version="1.0" encoding="utf-8"?>
<a:theme xmlns:a="http://schemas.openxmlformats.org/drawingml/2006/main" name="Plantilla_PPT_A4_Impresion">
  <a:themeElements>
    <a:clrScheme name="ENAIRE">
      <a:dk1>
        <a:sysClr val="windowText" lastClr="000000"/>
      </a:dk1>
      <a:lt1>
        <a:sysClr val="window" lastClr="FFFFFF"/>
      </a:lt1>
      <a:dk2>
        <a:srgbClr val="00184C"/>
      </a:dk2>
      <a:lt2>
        <a:srgbClr val="009FDA"/>
      </a:lt2>
      <a:accent1>
        <a:srgbClr val="FF4833"/>
      </a:accent1>
      <a:accent2>
        <a:srgbClr val="FFFF61"/>
      </a:accent2>
      <a:accent3>
        <a:srgbClr val="4BE77B"/>
      </a:accent3>
      <a:accent4>
        <a:srgbClr val="5AACFF"/>
      </a:accent4>
      <a:accent5>
        <a:srgbClr val="333E81"/>
      </a:accent5>
      <a:accent6>
        <a:srgbClr val="DBACED"/>
      </a:accent6>
      <a:hlink>
        <a:srgbClr val="009FDA"/>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8100">
          <a:solidFill>
            <a:srgbClr val="009FDA"/>
          </a:solidFill>
        </a:ln>
      </a:spPr>
      <a:bodyPr/>
      <a:lstStyle/>
      <a:style>
        <a:lnRef idx="1">
          <a:schemeClr val="dk1"/>
        </a:lnRef>
        <a:fillRef idx="0">
          <a:schemeClr val="dk1"/>
        </a:fillRef>
        <a:effectRef idx="0">
          <a:schemeClr val="dk1"/>
        </a:effectRef>
        <a:fontRef idx="minor">
          <a:schemeClr val="tx1"/>
        </a:fontRef>
      </a:style>
    </a:lnDef>
    <a:txDef>
      <a:spPr>
        <a:noFill/>
        <a:ln>
          <a:solidFill>
            <a:srgbClr val="00224C"/>
          </a:solidFill>
        </a:ln>
      </a:spPr>
      <a:bodyPr wrap="square" rtlCol="0">
        <a:spAutoFit/>
      </a:bodyPr>
      <a:lstStyle>
        <a:defPPr algn="l">
          <a:defRPr dirty="0" smtClean="0">
            <a:solidFill>
              <a:srgbClr val="FF0000"/>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NAIRE">
    <a:dk1>
      <a:sysClr val="windowText" lastClr="000000"/>
    </a:dk1>
    <a:lt1>
      <a:sysClr val="window" lastClr="FFFFFF"/>
    </a:lt1>
    <a:dk2>
      <a:srgbClr val="00184C"/>
    </a:dk2>
    <a:lt2>
      <a:srgbClr val="009FDA"/>
    </a:lt2>
    <a:accent1>
      <a:srgbClr val="FF4833"/>
    </a:accent1>
    <a:accent2>
      <a:srgbClr val="FFFF61"/>
    </a:accent2>
    <a:accent3>
      <a:srgbClr val="4BE77B"/>
    </a:accent3>
    <a:accent4>
      <a:srgbClr val="5AACFF"/>
    </a:accent4>
    <a:accent5>
      <a:srgbClr val="333E81"/>
    </a:accent5>
    <a:accent6>
      <a:srgbClr val="DBACED"/>
    </a:accent6>
    <a:hlink>
      <a:srgbClr val="009FDA"/>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ci_x00f3_n xmlns="0128c745-affc-4e6f-b732-132637063335">Presentación de PowerPoint</Descripci_x00f3_n>
    <Grupo xmlns="61320ac2-abae-4d51-9a29-ed4924445902">17</Grupo>
    <_dlc_DocId xmlns="0cd31712-c5c3-49d9-b9f2-d2a6833b09ce">DQRZ3ACTV26M-13-200</_dlc_DocId>
    <_dlc_DocIdUrl xmlns="0cd31712-c5c3-49d9-b9f2-d2a6833b09ce">
      <Url>http://internav.na.aena.es:8080/sitios/ServiciosEmpleado/InfGeneral/_layouts/DocIdRedir.aspx?ID=DQRZ3ACTV26M-13-200</Url>
      <Description>DQRZ3ACTV26M-13-200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B2609C96ECE814DB8BA3BCC7B586EC5" ma:contentTypeVersion="31" ma:contentTypeDescription="Crear nuevo documento." ma:contentTypeScope="" ma:versionID="5a2d4d6f22dd3756cff31e8ee46efc0d">
  <xsd:schema xmlns:xsd="http://www.w3.org/2001/XMLSchema" xmlns:xs="http://www.w3.org/2001/XMLSchema" xmlns:p="http://schemas.microsoft.com/office/2006/metadata/properties" xmlns:ns2="0128c745-affc-4e6f-b732-132637063335" xmlns:ns3="61320ac2-abae-4d51-9a29-ed4924445902" xmlns:ns4="0cd31712-c5c3-49d9-b9f2-d2a6833b09ce" targetNamespace="http://schemas.microsoft.com/office/2006/metadata/properties" ma:root="true" ma:fieldsID="aa6908767980bbc489a1d87f57f932bd" ns2:_="" ns3:_="" ns4:_="">
    <xsd:import namespace="0128c745-affc-4e6f-b732-132637063335"/>
    <xsd:import namespace="61320ac2-abae-4d51-9a29-ed4924445902"/>
    <xsd:import namespace="0cd31712-c5c3-49d9-b9f2-d2a6833b09ce"/>
    <xsd:element name="properties">
      <xsd:complexType>
        <xsd:sequence>
          <xsd:element name="documentManagement">
            <xsd:complexType>
              <xsd:all>
                <xsd:element ref="ns2:Descripci_x00f3_n"/>
                <xsd:element ref="ns3:Grupo"/>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c745-affc-4e6f-b732-132637063335" elementFormDefault="qualified">
    <xsd:import namespace="http://schemas.microsoft.com/office/2006/documentManagement/types"/>
    <xsd:import namespace="http://schemas.microsoft.com/office/infopath/2007/PartnerControls"/>
    <xsd:element name="Descripci_x00f3_n" ma:index="8" ma:displayName="Descripción" ma:description="Descripción del documento" ma:internalName="Descripci_x00f3_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320ac2-abae-4d51-9a29-ed4924445902" elementFormDefault="qualified">
    <xsd:import namespace="http://schemas.microsoft.com/office/2006/documentManagement/types"/>
    <xsd:import namespace="http://schemas.microsoft.com/office/infopath/2007/PartnerControls"/>
    <xsd:element name="Grupo" ma:index="9" ma:displayName="Grupo" ma:list="{3103e1ef-5dca-44ca-b137-0b8013ead3ae}" ma:internalName="Grupo"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cd31712-c5c3-49d9-b9f2-d2a6833b09ce"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8ABAA1-DE63-4676-A618-9BE270634472}">
  <ds:schemaRefs>
    <ds:schemaRef ds:uri="http://schemas.microsoft.com/sharepoint/v3/contenttype/forms"/>
  </ds:schemaRefs>
</ds:datastoreItem>
</file>

<file path=customXml/itemProps2.xml><?xml version="1.0" encoding="utf-8"?>
<ds:datastoreItem xmlns:ds="http://schemas.openxmlformats.org/officeDocument/2006/customXml" ds:itemID="{2915BD80-298E-4E61-A351-57C9E7D50290}">
  <ds:schemaRef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0128c745-affc-4e6f-b732-132637063335"/>
    <ds:schemaRef ds:uri="http://purl.org/dc/terms/"/>
    <ds:schemaRef ds:uri="0cd31712-c5c3-49d9-b9f2-d2a6833b09ce"/>
    <ds:schemaRef ds:uri="61320ac2-abae-4d51-9a29-ed4924445902"/>
    <ds:schemaRef ds:uri="http://schemas.microsoft.com/office/2006/metadata/properties"/>
  </ds:schemaRefs>
</ds:datastoreItem>
</file>

<file path=customXml/itemProps3.xml><?xml version="1.0" encoding="utf-8"?>
<ds:datastoreItem xmlns:ds="http://schemas.openxmlformats.org/officeDocument/2006/customXml" ds:itemID="{29DE6923-4ADD-4388-A227-C2458378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c745-affc-4e6f-b732-132637063335"/>
    <ds:schemaRef ds:uri="61320ac2-abae-4d51-9a29-ed4924445902"/>
    <ds:schemaRef ds:uri="0cd31712-c5c3-49d9-b9f2-d2a6833b0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431A14E-1621-4F19-B42F-559C1341CAC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186</TotalTime>
  <Words>1445</Words>
  <Application>Microsoft Office PowerPoint</Application>
  <PresentationFormat>A4 (210 x 297 mm)</PresentationFormat>
  <Paragraphs>193</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ENAIRE Titillium Light</vt:lpstr>
      <vt:lpstr>ENAIRE Titillium Regular</vt:lpstr>
      <vt:lpstr>ENAIRE Titillium Semibold</vt:lpstr>
      <vt:lpstr>Wingdings</vt:lpstr>
      <vt:lpstr>Plantilla_PPT_A4_Impresion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dc:creator>
  <cp:lastModifiedBy>Palmier Pérez, Mercedes</cp:lastModifiedBy>
  <cp:revision>3055</cp:revision>
  <cp:lastPrinted>2022-03-07T07:34:59Z</cp:lastPrinted>
  <dcterms:created xsi:type="dcterms:W3CDTF">2014-07-18T09:42:36Z</dcterms:created>
  <dcterms:modified xsi:type="dcterms:W3CDTF">2023-11-24T12:39:24Z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0x0101003B2609C96ECE814DB8BA3BCC7B586EC5</vt:lpwstr>
  </property>
  <property fmtid="{D5CDD505-2E9C-101B-9397-08002B2CF9AE}" pid="3" name="_dlc_DocIdItemGuid">
    <vt:lpwstr>f347a616-8f54-47f0-946f-5d0876afc6e9</vt:lpwstr>
  </property>
</Properties>
</file>